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8" r:id="rId3"/>
    <p:sldId id="257" r:id="rId4"/>
  </p:sldIdLst>
  <p:sldSz cx="32399288" cy="43200638"/>
  <p:notesSz cx="6858000" cy="9144000"/>
  <p:defaultTextStyle>
    <a:defPPr>
      <a:defRPr lang="en-US"/>
    </a:defPPr>
    <a:lvl1pPr algn="l" defTabSz="2052867" rtl="0" fontAlgn="base">
      <a:spcBef>
        <a:spcPct val="0"/>
      </a:spcBef>
      <a:spcAft>
        <a:spcPct val="0"/>
      </a:spcAft>
      <a:defRPr sz="8103" kern="1200">
        <a:solidFill>
          <a:schemeClr val="tx1"/>
        </a:solidFill>
        <a:latin typeface="Arial" charset="0"/>
        <a:ea typeface="+mn-ea"/>
        <a:cs typeface="Arial" charset="0"/>
      </a:defRPr>
    </a:lvl1pPr>
    <a:lvl2pPr marL="2052867" indent="-1303954" algn="l" defTabSz="2052867" rtl="0" fontAlgn="base">
      <a:spcBef>
        <a:spcPct val="0"/>
      </a:spcBef>
      <a:spcAft>
        <a:spcPct val="0"/>
      </a:spcAft>
      <a:defRPr sz="8103" kern="1200">
        <a:solidFill>
          <a:schemeClr val="tx1"/>
        </a:solidFill>
        <a:latin typeface="Arial" charset="0"/>
        <a:ea typeface="+mn-ea"/>
        <a:cs typeface="Arial" charset="0"/>
      </a:defRPr>
    </a:lvl2pPr>
    <a:lvl3pPr marL="4110425" indent="-2611034" algn="l" defTabSz="2052867" rtl="0" fontAlgn="base">
      <a:spcBef>
        <a:spcPct val="0"/>
      </a:spcBef>
      <a:spcAft>
        <a:spcPct val="0"/>
      </a:spcAft>
      <a:defRPr sz="8103" kern="1200">
        <a:solidFill>
          <a:schemeClr val="tx1"/>
        </a:solidFill>
        <a:latin typeface="Arial" charset="0"/>
        <a:ea typeface="+mn-ea"/>
        <a:cs typeface="Arial" charset="0"/>
      </a:defRPr>
    </a:lvl3pPr>
    <a:lvl4pPr marL="6166418" indent="-3918114" algn="l" defTabSz="2052867" rtl="0" fontAlgn="base">
      <a:spcBef>
        <a:spcPct val="0"/>
      </a:spcBef>
      <a:spcAft>
        <a:spcPct val="0"/>
      </a:spcAft>
      <a:defRPr sz="8103" kern="1200">
        <a:solidFill>
          <a:schemeClr val="tx1"/>
        </a:solidFill>
        <a:latin typeface="Arial" charset="0"/>
        <a:ea typeface="+mn-ea"/>
        <a:cs typeface="Arial" charset="0"/>
      </a:defRPr>
    </a:lvl4pPr>
    <a:lvl5pPr marL="8223976" indent="-5225195" algn="l" defTabSz="2052867" rtl="0" fontAlgn="base">
      <a:spcBef>
        <a:spcPct val="0"/>
      </a:spcBef>
      <a:spcAft>
        <a:spcPct val="0"/>
      </a:spcAft>
      <a:defRPr sz="8103" kern="1200">
        <a:solidFill>
          <a:schemeClr val="tx1"/>
        </a:solidFill>
        <a:latin typeface="Arial" charset="0"/>
        <a:ea typeface="+mn-ea"/>
        <a:cs typeface="Arial" charset="0"/>
      </a:defRPr>
    </a:lvl5pPr>
    <a:lvl6pPr marL="2251431" algn="l" defTabSz="900572" rtl="0" eaLnBrk="1" latinLnBrk="0" hangingPunct="1">
      <a:defRPr sz="8103" kern="1200">
        <a:solidFill>
          <a:schemeClr val="tx1"/>
        </a:solidFill>
        <a:latin typeface="Arial" charset="0"/>
        <a:ea typeface="+mn-ea"/>
        <a:cs typeface="Arial" charset="0"/>
      </a:defRPr>
    </a:lvl6pPr>
    <a:lvl7pPr marL="2701717" algn="l" defTabSz="900572" rtl="0" eaLnBrk="1" latinLnBrk="0" hangingPunct="1">
      <a:defRPr sz="8103" kern="1200">
        <a:solidFill>
          <a:schemeClr val="tx1"/>
        </a:solidFill>
        <a:latin typeface="Arial" charset="0"/>
        <a:ea typeface="+mn-ea"/>
        <a:cs typeface="Arial" charset="0"/>
      </a:defRPr>
    </a:lvl7pPr>
    <a:lvl8pPr marL="3152003" algn="l" defTabSz="900572" rtl="0" eaLnBrk="1" latinLnBrk="0" hangingPunct="1">
      <a:defRPr sz="8103" kern="1200">
        <a:solidFill>
          <a:schemeClr val="tx1"/>
        </a:solidFill>
        <a:latin typeface="Arial" charset="0"/>
        <a:ea typeface="+mn-ea"/>
        <a:cs typeface="Arial" charset="0"/>
      </a:defRPr>
    </a:lvl8pPr>
    <a:lvl9pPr marL="3602289" algn="l" defTabSz="900572" rtl="0" eaLnBrk="1" latinLnBrk="0" hangingPunct="1">
      <a:defRPr sz="8103"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503" userDrawn="1">
          <p15:clr>
            <a:srgbClr val="A4A3A4"/>
          </p15:clr>
        </p15:guide>
        <p15:guide id="2" pos="1020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AS" initial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54A4"/>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5033" autoAdjust="0"/>
  </p:normalViewPr>
  <p:slideViewPr>
    <p:cSldViewPr snapToObjects="1">
      <p:cViewPr varScale="1">
        <p:scale>
          <a:sx n="13" d="100"/>
          <a:sy n="13" d="100"/>
        </p:scale>
        <p:origin x="2971" y="134"/>
      </p:cViewPr>
      <p:guideLst>
        <p:guide orient="horz" pos="503"/>
        <p:guide pos="10205"/>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A8817-EC1C-794D-B820-7FA6BA5F43FF}" type="datetimeFigureOut">
              <a:rPr lang="es-ES_tradnl" smtClean="0"/>
              <a:t>28/02/2025</a:t>
            </a:fld>
            <a:endParaRPr lang="es-ES_tradnl"/>
          </a:p>
        </p:txBody>
      </p:sp>
      <p:sp>
        <p:nvSpPr>
          <p:cNvPr id="4" name="Marcador de imagen de diapositiva 3"/>
          <p:cNvSpPr>
            <a:spLocks noGrp="1" noRot="1" noChangeAspect="1"/>
          </p:cNvSpPr>
          <p:nvPr>
            <p:ph type="sldImg" idx="2"/>
          </p:nvPr>
        </p:nvSpPr>
        <p:spPr>
          <a:xfrm>
            <a:off x="2273300" y="1143000"/>
            <a:ext cx="2311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F4FCB8-0B97-F447-97A5-A4734C0BBC35}" type="slidenum">
              <a:rPr lang="es-ES_tradnl" smtClean="0"/>
              <a:t>‹#›</a:t>
            </a:fld>
            <a:endParaRPr lang="es-ES_tradnl"/>
          </a:p>
        </p:txBody>
      </p:sp>
    </p:spTree>
    <p:extLst>
      <p:ext uri="{BB962C8B-B14F-4D97-AF65-F5344CB8AC3E}">
        <p14:creationId xmlns:p14="http://schemas.microsoft.com/office/powerpoint/2010/main" val="594259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2273300" y="1143000"/>
            <a:ext cx="2311400" cy="3086100"/>
          </a:xfrm>
        </p:spPr>
      </p:sp>
      <p:sp>
        <p:nvSpPr>
          <p:cNvPr id="3" name="Marcador de notas 2"/>
          <p:cNvSpPr>
            <a:spLocks noGrp="1"/>
          </p:cNvSpPr>
          <p:nvPr>
            <p:ph type="body" idx="1"/>
          </p:nvPr>
        </p:nvSpPr>
        <p:spPr/>
        <p:txBody>
          <a:bodyPr/>
          <a:lstStyle/>
          <a:p>
            <a:endParaRPr lang="es-ES_tradnl" baseline="0" dirty="0"/>
          </a:p>
          <a:p>
            <a:endParaRPr lang="es-ES_tradnl" dirty="0"/>
          </a:p>
        </p:txBody>
      </p:sp>
      <p:sp>
        <p:nvSpPr>
          <p:cNvPr id="4" name="Marcador de número de diapositiva 3"/>
          <p:cNvSpPr>
            <a:spLocks noGrp="1"/>
          </p:cNvSpPr>
          <p:nvPr>
            <p:ph type="sldNum" sz="quarter" idx="10"/>
          </p:nvPr>
        </p:nvSpPr>
        <p:spPr/>
        <p:txBody>
          <a:bodyPr/>
          <a:lstStyle/>
          <a:p>
            <a:fld id="{68F4FCB8-0B97-F447-97A5-A4734C0BBC35}" type="slidenum">
              <a:rPr lang="es-ES_tradnl" smtClean="0"/>
              <a:t>1</a:t>
            </a:fld>
            <a:endParaRPr lang="es-ES_tradnl"/>
          </a:p>
        </p:txBody>
      </p:sp>
    </p:spTree>
    <p:extLst>
      <p:ext uri="{BB962C8B-B14F-4D97-AF65-F5344CB8AC3E}">
        <p14:creationId xmlns:p14="http://schemas.microsoft.com/office/powerpoint/2010/main" val="1920306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C6EB5B-7CEA-3F2F-6AE1-65692BB3C24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4C87DC8-296F-91AC-04B6-470209CEB8F7}"/>
              </a:ext>
            </a:extLst>
          </p:cNvPr>
          <p:cNvSpPr>
            <a:spLocks noGrp="1" noRot="1" noChangeAspect="1"/>
          </p:cNvSpPr>
          <p:nvPr>
            <p:ph type="sldImg"/>
          </p:nvPr>
        </p:nvSpPr>
        <p:spPr>
          <a:xfrm>
            <a:off x="2273300" y="1143000"/>
            <a:ext cx="2311400" cy="3086100"/>
          </a:xfrm>
        </p:spPr>
      </p:sp>
      <p:sp>
        <p:nvSpPr>
          <p:cNvPr id="3" name="Marcador de notas 2">
            <a:extLst>
              <a:ext uri="{FF2B5EF4-FFF2-40B4-BE49-F238E27FC236}">
                <a16:creationId xmlns:a16="http://schemas.microsoft.com/office/drawing/2014/main" id="{83A6E950-9B23-2D4E-AA1A-E245E3090599}"/>
              </a:ext>
            </a:extLst>
          </p:cNvPr>
          <p:cNvSpPr>
            <a:spLocks noGrp="1"/>
          </p:cNvSpPr>
          <p:nvPr>
            <p:ph type="body" idx="1"/>
          </p:nvPr>
        </p:nvSpPr>
        <p:spPr/>
        <p:txBody>
          <a:bodyPr/>
          <a:lstStyle/>
          <a:p>
            <a:endParaRPr lang="es-ES_tradnl" baseline="0" dirty="0"/>
          </a:p>
          <a:p>
            <a:endParaRPr lang="es-ES_tradnl" dirty="0"/>
          </a:p>
        </p:txBody>
      </p:sp>
      <p:sp>
        <p:nvSpPr>
          <p:cNvPr id="4" name="Marcador de número de diapositiva 3">
            <a:extLst>
              <a:ext uri="{FF2B5EF4-FFF2-40B4-BE49-F238E27FC236}">
                <a16:creationId xmlns:a16="http://schemas.microsoft.com/office/drawing/2014/main" id="{BEF65B0F-8F7D-C88F-5FEC-92077952CF62}"/>
              </a:ext>
            </a:extLst>
          </p:cNvPr>
          <p:cNvSpPr>
            <a:spLocks noGrp="1"/>
          </p:cNvSpPr>
          <p:nvPr>
            <p:ph type="sldNum" sz="quarter" idx="10"/>
          </p:nvPr>
        </p:nvSpPr>
        <p:spPr/>
        <p:txBody>
          <a:bodyPr/>
          <a:lstStyle/>
          <a:p>
            <a:fld id="{68F4FCB8-0B97-F447-97A5-A4734C0BBC35}" type="slidenum">
              <a:rPr lang="es-ES_tradnl" smtClean="0"/>
              <a:t>2</a:t>
            </a:fld>
            <a:endParaRPr lang="es-ES_tradnl"/>
          </a:p>
        </p:txBody>
      </p:sp>
    </p:spTree>
    <p:extLst>
      <p:ext uri="{BB962C8B-B14F-4D97-AF65-F5344CB8AC3E}">
        <p14:creationId xmlns:p14="http://schemas.microsoft.com/office/powerpoint/2010/main" val="2269074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8" y="13420202"/>
            <a:ext cx="27539396" cy="9260137"/>
          </a:xfrm>
        </p:spPr>
        <p:txBody>
          <a:bodyPr/>
          <a:lstStyle/>
          <a:p>
            <a:r>
              <a:rPr lang="en-US"/>
              <a:t>Click to edit Master title style</a:t>
            </a:r>
          </a:p>
        </p:txBody>
      </p:sp>
      <p:sp>
        <p:nvSpPr>
          <p:cNvPr id="3" name="Subtitle 2"/>
          <p:cNvSpPr>
            <a:spLocks noGrp="1"/>
          </p:cNvSpPr>
          <p:nvPr>
            <p:ph type="subTitle" idx="1"/>
          </p:nvPr>
        </p:nvSpPr>
        <p:spPr>
          <a:xfrm>
            <a:off x="4859895" y="24480362"/>
            <a:ext cx="22679502" cy="11040163"/>
          </a:xfrm>
        </p:spPr>
        <p:txBody>
          <a:bodyPr/>
          <a:lstStyle>
            <a:lvl1pPr marL="0" indent="0" algn="ctr">
              <a:buNone/>
              <a:defRPr>
                <a:solidFill>
                  <a:schemeClr val="tx1">
                    <a:tint val="75000"/>
                  </a:schemeClr>
                </a:solidFill>
              </a:defRPr>
            </a:lvl1pPr>
            <a:lvl2pPr marL="1880343" indent="0" algn="ctr">
              <a:buNone/>
              <a:defRPr>
                <a:solidFill>
                  <a:schemeClr val="tx1">
                    <a:tint val="75000"/>
                  </a:schemeClr>
                </a:solidFill>
              </a:defRPr>
            </a:lvl2pPr>
            <a:lvl3pPr marL="3760685" indent="0" algn="ctr">
              <a:buNone/>
              <a:defRPr>
                <a:solidFill>
                  <a:schemeClr val="tx1">
                    <a:tint val="75000"/>
                  </a:schemeClr>
                </a:solidFill>
              </a:defRPr>
            </a:lvl3pPr>
            <a:lvl4pPr marL="5641029" indent="0" algn="ctr">
              <a:buNone/>
              <a:defRPr>
                <a:solidFill>
                  <a:schemeClr val="tx1">
                    <a:tint val="75000"/>
                  </a:schemeClr>
                </a:solidFill>
              </a:defRPr>
            </a:lvl4pPr>
            <a:lvl5pPr marL="7521373" indent="0" algn="ctr">
              <a:buNone/>
              <a:defRPr>
                <a:solidFill>
                  <a:schemeClr val="tx1">
                    <a:tint val="75000"/>
                  </a:schemeClr>
                </a:solidFill>
              </a:defRPr>
            </a:lvl5pPr>
            <a:lvl6pPr marL="9401716" indent="0" algn="ctr">
              <a:buNone/>
              <a:defRPr>
                <a:solidFill>
                  <a:schemeClr val="tx1">
                    <a:tint val="75000"/>
                  </a:schemeClr>
                </a:solidFill>
              </a:defRPr>
            </a:lvl6pPr>
            <a:lvl7pPr marL="11282058" indent="0" algn="ctr">
              <a:buNone/>
              <a:defRPr>
                <a:solidFill>
                  <a:schemeClr val="tx1">
                    <a:tint val="75000"/>
                  </a:schemeClr>
                </a:solidFill>
              </a:defRPr>
            </a:lvl7pPr>
            <a:lvl8pPr marL="13162403" indent="0" algn="ctr">
              <a:buNone/>
              <a:defRPr>
                <a:solidFill>
                  <a:schemeClr val="tx1">
                    <a:tint val="75000"/>
                  </a:schemeClr>
                </a:solidFill>
              </a:defRPr>
            </a:lvl8pPr>
            <a:lvl9pPr marL="1504274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D707AE1-89DB-46E3-93F1-E7123641C7F3}" type="datetime1">
              <a:rPr lang="en-US"/>
              <a:pPr>
                <a:defRPr/>
              </a:pPr>
              <a:t>2/28/2025</a:t>
            </a:fld>
            <a:endParaRPr lang="en-US"/>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pPr>
              <a:defRPr/>
            </a:pPr>
            <a:fld id="{0C29C782-AF5F-4F2A-B4E2-45DBE5A8A13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E8C8AD-AEF6-44E6-8F74-69F6A4D77451}" type="datetime1">
              <a:rPr lang="en-US"/>
              <a:pPr>
                <a:defRPr/>
              </a:pPr>
              <a:t>2/28/2025</a:t>
            </a:fld>
            <a:endParaRPr lang="en-US"/>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pPr>
              <a:defRPr/>
            </a:pPr>
            <a:fld id="{4AD05F68-CDC9-412F-BDB6-AD93A85079C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68452" y="4150066"/>
            <a:ext cx="21869520" cy="8847130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859892" y="4150066"/>
            <a:ext cx="65068571" cy="884713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70BF1CB-6B8D-4499-90CF-27FA34042A4C}" type="datetime1">
              <a:rPr lang="en-US"/>
              <a:pPr>
                <a:defRPr/>
              </a:pPr>
              <a:t>2/28/2025</a:t>
            </a:fld>
            <a:endParaRPr lang="en-US"/>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pPr>
              <a:defRPr/>
            </a:pPr>
            <a:fld id="{4203B860-5D42-43D1-8358-9FE3B286840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563062-15A8-4D53-8A23-50C908B7F1D6}" type="datetime1">
              <a:rPr lang="en-US"/>
              <a:pPr>
                <a:defRPr/>
              </a:pPr>
              <a:t>2/28/2025</a:t>
            </a:fld>
            <a:endParaRPr lang="en-US"/>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pPr>
              <a:defRPr/>
            </a:pPr>
            <a:fld id="{0369B98B-03CE-4DBE-866D-3919AC462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320" y="27760414"/>
            <a:ext cx="27539396" cy="8580127"/>
          </a:xfrm>
        </p:spPr>
        <p:txBody>
          <a:bodyPr anchor="t"/>
          <a:lstStyle>
            <a:lvl1pPr algn="l">
              <a:defRPr sz="16508" b="1" cap="all"/>
            </a:lvl1pPr>
          </a:lstStyle>
          <a:p>
            <a:r>
              <a:rPr lang="en-US"/>
              <a:t>Click to edit Master title style</a:t>
            </a:r>
          </a:p>
        </p:txBody>
      </p:sp>
      <p:sp>
        <p:nvSpPr>
          <p:cNvPr id="3" name="Text Placeholder 2"/>
          <p:cNvSpPr>
            <a:spLocks noGrp="1"/>
          </p:cNvSpPr>
          <p:nvPr>
            <p:ph type="body" idx="1"/>
          </p:nvPr>
        </p:nvSpPr>
        <p:spPr>
          <a:xfrm>
            <a:off x="2559320" y="18310277"/>
            <a:ext cx="27539396" cy="9450136"/>
          </a:xfrm>
        </p:spPr>
        <p:txBody>
          <a:bodyPr anchor="b"/>
          <a:lstStyle>
            <a:lvl1pPr marL="0" indent="0">
              <a:buNone/>
              <a:defRPr sz="8294">
                <a:solidFill>
                  <a:schemeClr val="tx1">
                    <a:tint val="75000"/>
                  </a:schemeClr>
                </a:solidFill>
              </a:defRPr>
            </a:lvl1pPr>
            <a:lvl2pPr marL="1880343" indent="0">
              <a:buNone/>
              <a:defRPr sz="7408">
                <a:solidFill>
                  <a:schemeClr val="tx1">
                    <a:tint val="75000"/>
                  </a:schemeClr>
                </a:solidFill>
              </a:defRPr>
            </a:lvl2pPr>
            <a:lvl3pPr marL="3760685" indent="0">
              <a:buNone/>
              <a:defRPr sz="6604">
                <a:solidFill>
                  <a:schemeClr val="tx1">
                    <a:tint val="75000"/>
                  </a:schemeClr>
                </a:solidFill>
              </a:defRPr>
            </a:lvl3pPr>
            <a:lvl4pPr marL="5641029" indent="0">
              <a:buNone/>
              <a:defRPr sz="5637">
                <a:solidFill>
                  <a:schemeClr val="tx1">
                    <a:tint val="75000"/>
                  </a:schemeClr>
                </a:solidFill>
              </a:defRPr>
            </a:lvl4pPr>
            <a:lvl5pPr marL="7521373" indent="0">
              <a:buNone/>
              <a:defRPr sz="5637">
                <a:solidFill>
                  <a:schemeClr val="tx1">
                    <a:tint val="75000"/>
                  </a:schemeClr>
                </a:solidFill>
              </a:defRPr>
            </a:lvl5pPr>
            <a:lvl6pPr marL="9401716" indent="0">
              <a:buNone/>
              <a:defRPr sz="5637">
                <a:solidFill>
                  <a:schemeClr val="tx1">
                    <a:tint val="75000"/>
                  </a:schemeClr>
                </a:solidFill>
              </a:defRPr>
            </a:lvl6pPr>
            <a:lvl7pPr marL="11282058" indent="0">
              <a:buNone/>
              <a:defRPr sz="5637">
                <a:solidFill>
                  <a:schemeClr val="tx1">
                    <a:tint val="75000"/>
                  </a:schemeClr>
                </a:solidFill>
              </a:defRPr>
            </a:lvl7pPr>
            <a:lvl8pPr marL="13162403" indent="0">
              <a:buNone/>
              <a:defRPr sz="5637">
                <a:solidFill>
                  <a:schemeClr val="tx1">
                    <a:tint val="75000"/>
                  </a:schemeClr>
                </a:solidFill>
              </a:defRPr>
            </a:lvl8pPr>
            <a:lvl9pPr marL="15042746" indent="0">
              <a:buNone/>
              <a:defRPr sz="563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4F1EF38-760F-4A4B-A70E-F7EEDC63947E}" type="datetime1">
              <a:rPr lang="en-US"/>
              <a:pPr>
                <a:defRPr/>
              </a:pPr>
              <a:t>2/28/2025</a:t>
            </a:fld>
            <a:endParaRPr lang="en-US"/>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pPr>
              <a:defRPr/>
            </a:pPr>
            <a:fld id="{3C5D5199-89F3-4491-8A7A-2EDF39020F3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59894" y="24190362"/>
            <a:ext cx="43469044" cy="68431008"/>
          </a:xfrm>
        </p:spPr>
        <p:txBody>
          <a:bodyPr/>
          <a:lstStyle>
            <a:lvl1pPr>
              <a:defRPr sz="11516"/>
            </a:lvl1pPr>
            <a:lvl2pPr>
              <a:defRPr sz="9906"/>
            </a:lvl2pPr>
            <a:lvl3pPr>
              <a:defRPr sz="8294"/>
            </a:lvl3pPr>
            <a:lvl4pPr>
              <a:defRPr sz="7408"/>
            </a:lvl4pPr>
            <a:lvl5pPr>
              <a:defRPr sz="7408"/>
            </a:lvl5pPr>
            <a:lvl6pPr>
              <a:defRPr sz="7408"/>
            </a:lvl6pPr>
            <a:lvl7pPr>
              <a:defRPr sz="7408"/>
            </a:lvl7pPr>
            <a:lvl8pPr>
              <a:defRPr sz="7408"/>
            </a:lvl8pPr>
            <a:lvl9pPr>
              <a:defRPr sz="74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68927" y="24190362"/>
            <a:ext cx="43469044" cy="68431008"/>
          </a:xfrm>
        </p:spPr>
        <p:txBody>
          <a:bodyPr/>
          <a:lstStyle>
            <a:lvl1pPr>
              <a:defRPr sz="11516"/>
            </a:lvl1pPr>
            <a:lvl2pPr>
              <a:defRPr sz="9906"/>
            </a:lvl2pPr>
            <a:lvl3pPr>
              <a:defRPr sz="8294"/>
            </a:lvl3pPr>
            <a:lvl4pPr>
              <a:defRPr sz="7408"/>
            </a:lvl4pPr>
            <a:lvl5pPr>
              <a:defRPr sz="7408"/>
            </a:lvl5pPr>
            <a:lvl6pPr>
              <a:defRPr sz="7408"/>
            </a:lvl6pPr>
            <a:lvl7pPr>
              <a:defRPr sz="7408"/>
            </a:lvl7pPr>
            <a:lvl8pPr>
              <a:defRPr sz="7408"/>
            </a:lvl8pPr>
            <a:lvl9pPr>
              <a:defRPr sz="74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BBEC65F-9512-49DA-906A-6544DF1BF755}" type="datetime1">
              <a:rPr lang="en-US"/>
              <a:pPr>
                <a:defRPr/>
              </a:pPr>
              <a:t>2/28/2025</a:t>
            </a:fld>
            <a:endParaRPr lang="en-US"/>
          </a:p>
        </p:txBody>
      </p:sp>
      <p:sp>
        <p:nvSpPr>
          <p:cNvPr id="6" name="Footer Placeholder 4"/>
          <p:cNvSpPr>
            <a:spLocks noGrp="1"/>
          </p:cNvSpPr>
          <p:nvPr>
            <p:ph type="ftr" sz="quarter" idx="11"/>
          </p:nvPr>
        </p:nvSpPr>
        <p:spPr/>
        <p:txBody>
          <a:bodyPr/>
          <a:lstStyle>
            <a:lvl1pPr>
              <a:defRPr/>
            </a:lvl1pPr>
          </a:lstStyle>
          <a:p>
            <a:endParaRPr lang="de-DE"/>
          </a:p>
        </p:txBody>
      </p:sp>
      <p:sp>
        <p:nvSpPr>
          <p:cNvPr id="7" name="Slide Number Placeholder 5"/>
          <p:cNvSpPr>
            <a:spLocks noGrp="1"/>
          </p:cNvSpPr>
          <p:nvPr>
            <p:ph type="sldNum" sz="quarter" idx="12"/>
          </p:nvPr>
        </p:nvSpPr>
        <p:spPr/>
        <p:txBody>
          <a:bodyPr/>
          <a:lstStyle>
            <a:lvl1pPr>
              <a:defRPr/>
            </a:lvl1pPr>
          </a:lstStyle>
          <a:p>
            <a:pPr>
              <a:defRPr/>
            </a:pPr>
            <a:fld id="{AEF8DE65-76E4-4582-9BED-FDC75D547F9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966" y="1730029"/>
            <a:ext cx="29159360" cy="720010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966" y="9670149"/>
            <a:ext cx="14315312" cy="4030057"/>
          </a:xfrm>
        </p:spPr>
        <p:txBody>
          <a:bodyPr anchor="b"/>
          <a:lstStyle>
            <a:lvl1pPr marL="0" indent="0">
              <a:buNone/>
              <a:defRPr sz="9906" b="1"/>
            </a:lvl1pPr>
            <a:lvl2pPr marL="1880343" indent="0">
              <a:buNone/>
              <a:defRPr sz="8294" b="1"/>
            </a:lvl2pPr>
            <a:lvl3pPr marL="3760685" indent="0">
              <a:buNone/>
              <a:defRPr sz="7408" b="1"/>
            </a:lvl3pPr>
            <a:lvl4pPr marL="5641029" indent="0">
              <a:buNone/>
              <a:defRPr sz="6604" b="1"/>
            </a:lvl4pPr>
            <a:lvl5pPr marL="7521373" indent="0">
              <a:buNone/>
              <a:defRPr sz="6604" b="1"/>
            </a:lvl5pPr>
            <a:lvl6pPr marL="9401716" indent="0">
              <a:buNone/>
              <a:defRPr sz="6604" b="1"/>
            </a:lvl6pPr>
            <a:lvl7pPr marL="11282058" indent="0">
              <a:buNone/>
              <a:defRPr sz="6604" b="1"/>
            </a:lvl7pPr>
            <a:lvl8pPr marL="13162403" indent="0">
              <a:buNone/>
              <a:defRPr sz="6604" b="1"/>
            </a:lvl8pPr>
            <a:lvl9pPr marL="15042746" indent="0">
              <a:buNone/>
              <a:defRPr sz="6604" b="1"/>
            </a:lvl9pPr>
          </a:lstStyle>
          <a:p>
            <a:pPr lvl="0"/>
            <a:r>
              <a:rPr lang="en-US"/>
              <a:t>Click to edit Master text styles</a:t>
            </a:r>
          </a:p>
        </p:txBody>
      </p:sp>
      <p:sp>
        <p:nvSpPr>
          <p:cNvPr id="4" name="Content Placeholder 3"/>
          <p:cNvSpPr>
            <a:spLocks noGrp="1"/>
          </p:cNvSpPr>
          <p:nvPr>
            <p:ph sz="half" idx="2"/>
          </p:nvPr>
        </p:nvSpPr>
        <p:spPr>
          <a:xfrm>
            <a:off x="1619966" y="13700207"/>
            <a:ext cx="14315312" cy="24890369"/>
          </a:xfrm>
        </p:spPr>
        <p:txBody>
          <a:bodyPr/>
          <a:lstStyle>
            <a:lvl1pPr>
              <a:defRPr sz="9906"/>
            </a:lvl1pPr>
            <a:lvl2pPr>
              <a:defRPr sz="8294"/>
            </a:lvl2pPr>
            <a:lvl3pPr>
              <a:defRPr sz="7408"/>
            </a:lvl3pPr>
            <a:lvl4pPr>
              <a:defRPr sz="6604"/>
            </a:lvl4pPr>
            <a:lvl5pPr>
              <a:defRPr sz="6604"/>
            </a:lvl5pPr>
            <a:lvl6pPr>
              <a:defRPr sz="6604"/>
            </a:lvl6pPr>
            <a:lvl7pPr>
              <a:defRPr sz="6604"/>
            </a:lvl7pPr>
            <a:lvl8pPr>
              <a:defRPr sz="6604"/>
            </a:lvl8pPr>
            <a:lvl9pPr>
              <a:defRPr sz="66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8393" y="9670149"/>
            <a:ext cx="14320935" cy="4030057"/>
          </a:xfrm>
        </p:spPr>
        <p:txBody>
          <a:bodyPr anchor="b"/>
          <a:lstStyle>
            <a:lvl1pPr marL="0" indent="0">
              <a:buNone/>
              <a:defRPr sz="9906" b="1"/>
            </a:lvl1pPr>
            <a:lvl2pPr marL="1880343" indent="0">
              <a:buNone/>
              <a:defRPr sz="8294" b="1"/>
            </a:lvl2pPr>
            <a:lvl3pPr marL="3760685" indent="0">
              <a:buNone/>
              <a:defRPr sz="7408" b="1"/>
            </a:lvl3pPr>
            <a:lvl4pPr marL="5641029" indent="0">
              <a:buNone/>
              <a:defRPr sz="6604" b="1"/>
            </a:lvl4pPr>
            <a:lvl5pPr marL="7521373" indent="0">
              <a:buNone/>
              <a:defRPr sz="6604" b="1"/>
            </a:lvl5pPr>
            <a:lvl6pPr marL="9401716" indent="0">
              <a:buNone/>
              <a:defRPr sz="6604" b="1"/>
            </a:lvl6pPr>
            <a:lvl7pPr marL="11282058" indent="0">
              <a:buNone/>
              <a:defRPr sz="6604" b="1"/>
            </a:lvl7pPr>
            <a:lvl8pPr marL="13162403" indent="0">
              <a:buNone/>
              <a:defRPr sz="6604" b="1"/>
            </a:lvl8pPr>
            <a:lvl9pPr marL="15042746" indent="0">
              <a:buNone/>
              <a:defRPr sz="6604" b="1"/>
            </a:lvl9pPr>
          </a:lstStyle>
          <a:p>
            <a:pPr lvl="0"/>
            <a:r>
              <a:rPr lang="en-US"/>
              <a:t>Click to edit Master text styles</a:t>
            </a:r>
          </a:p>
        </p:txBody>
      </p:sp>
      <p:sp>
        <p:nvSpPr>
          <p:cNvPr id="6" name="Content Placeholder 5"/>
          <p:cNvSpPr>
            <a:spLocks noGrp="1"/>
          </p:cNvSpPr>
          <p:nvPr>
            <p:ph sz="quarter" idx="4"/>
          </p:nvPr>
        </p:nvSpPr>
        <p:spPr>
          <a:xfrm>
            <a:off x="16458393" y="13700207"/>
            <a:ext cx="14320935" cy="24890369"/>
          </a:xfrm>
        </p:spPr>
        <p:txBody>
          <a:bodyPr/>
          <a:lstStyle>
            <a:lvl1pPr>
              <a:defRPr sz="9906"/>
            </a:lvl1pPr>
            <a:lvl2pPr>
              <a:defRPr sz="8294"/>
            </a:lvl2pPr>
            <a:lvl3pPr>
              <a:defRPr sz="7408"/>
            </a:lvl3pPr>
            <a:lvl4pPr>
              <a:defRPr sz="6604"/>
            </a:lvl4pPr>
            <a:lvl5pPr>
              <a:defRPr sz="6604"/>
            </a:lvl5pPr>
            <a:lvl6pPr>
              <a:defRPr sz="6604"/>
            </a:lvl6pPr>
            <a:lvl7pPr>
              <a:defRPr sz="6604"/>
            </a:lvl7pPr>
            <a:lvl8pPr>
              <a:defRPr sz="6604"/>
            </a:lvl8pPr>
            <a:lvl9pPr>
              <a:defRPr sz="66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66AAFDC-51C0-4B0D-B69D-9E6E088094CB}" type="datetime1">
              <a:rPr lang="en-US"/>
              <a:pPr>
                <a:defRPr/>
              </a:pPr>
              <a:t>2/28/2025</a:t>
            </a:fld>
            <a:endParaRPr lang="en-US"/>
          </a:p>
        </p:txBody>
      </p:sp>
      <p:sp>
        <p:nvSpPr>
          <p:cNvPr id="8" name="Footer Placeholder 4"/>
          <p:cNvSpPr>
            <a:spLocks noGrp="1"/>
          </p:cNvSpPr>
          <p:nvPr>
            <p:ph type="ftr" sz="quarter" idx="11"/>
          </p:nvPr>
        </p:nvSpPr>
        <p:spPr/>
        <p:txBody>
          <a:bodyPr/>
          <a:lstStyle>
            <a:lvl1pPr>
              <a:defRPr/>
            </a:lvl1pPr>
          </a:lstStyle>
          <a:p>
            <a:endParaRPr lang="de-DE"/>
          </a:p>
        </p:txBody>
      </p:sp>
      <p:sp>
        <p:nvSpPr>
          <p:cNvPr id="9" name="Slide Number Placeholder 5"/>
          <p:cNvSpPr>
            <a:spLocks noGrp="1"/>
          </p:cNvSpPr>
          <p:nvPr>
            <p:ph type="sldNum" sz="quarter" idx="12"/>
          </p:nvPr>
        </p:nvSpPr>
        <p:spPr/>
        <p:txBody>
          <a:bodyPr/>
          <a:lstStyle>
            <a:lvl1pPr>
              <a:defRPr/>
            </a:lvl1pPr>
          </a:lstStyle>
          <a:p>
            <a:pPr>
              <a:defRPr/>
            </a:pPr>
            <a:fld id="{784EAD40-B274-49DA-813F-EFA4CB13CF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17465CB-0941-447D-B0F7-DB85DBF77B0B}" type="datetime1">
              <a:rPr lang="en-US"/>
              <a:pPr>
                <a:defRPr/>
              </a:pPr>
              <a:t>2/28/2025</a:t>
            </a:fld>
            <a:endParaRPr lang="en-US"/>
          </a:p>
        </p:txBody>
      </p:sp>
      <p:sp>
        <p:nvSpPr>
          <p:cNvPr id="4" name="Footer Placeholder 4"/>
          <p:cNvSpPr>
            <a:spLocks noGrp="1"/>
          </p:cNvSpPr>
          <p:nvPr>
            <p:ph type="ftr" sz="quarter" idx="11"/>
          </p:nvPr>
        </p:nvSpPr>
        <p:spPr/>
        <p:txBody>
          <a:bodyPr/>
          <a:lstStyle>
            <a:lvl1pPr>
              <a:defRPr/>
            </a:lvl1pPr>
          </a:lstStyle>
          <a:p>
            <a:endParaRPr lang="de-DE"/>
          </a:p>
        </p:txBody>
      </p:sp>
      <p:sp>
        <p:nvSpPr>
          <p:cNvPr id="5" name="Slide Number Placeholder 5"/>
          <p:cNvSpPr>
            <a:spLocks noGrp="1"/>
          </p:cNvSpPr>
          <p:nvPr>
            <p:ph type="sldNum" sz="quarter" idx="12"/>
          </p:nvPr>
        </p:nvSpPr>
        <p:spPr/>
        <p:txBody>
          <a:bodyPr/>
          <a:lstStyle>
            <a:lvl1pPr>
              <a:defRPr/>
            </a:lvl1pPr>
          </a:lstStyle>
          <a:p>
            <a:pPr>
              <a:defRPr/>
            </a:pPr>
            <a:fld id="{C22C4493-9665-4EA4-9F67-11913A4A403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79CAC7-FAF1-4689-8418-C4DC4FBA943C}" type="datetime1">
              <a:rPr lang="en-US"/>
              <a:pPr>
                <a:defRPr/>
              </a:pPr>
              <a:t>2/28/2025</a:t>
            </a:fld>
            <a:endParaRPr lang="en-US"/>
          </a:p>
        </p:txBody>
      </p:sp>
      <p:sp>
        <p:nvSpPr>
          <p:cNvPr id="3" name="Footer Placeholder 4"/>
          <p:cNvSpPr>
            <a:spLocks noGrp="1"/>
          </p:cNvSpPr>
          <p:nvPr>
            <p:ph type="ftr" sz="quarter" idx="11"/>
          </p:nvPr>
        </p:nvSpPr>
        <p:spPr/>
        <p:txBody>
          <a:bodyPr/>
          <a:lstStyle>
            <a:lvl1pPr>
              <a:defRPr/>
            </a:lvl1pPr>
          </a:lstStyle>
          <a:p>
            <a:endParaRPr lang="de-DE"/>
          </a:p>
        </p:txBody>
      </p:sp>
      <p:sp>
        <p:nvSpPr>
          <p:cNvPr id="4" name="Slide Number Placeholder 5"/>
          <p:cNvSpPr>
            <a:spLocks noGrp="1"/>
          </p:cNvSpPr>
          <p:nvPr>
            <p:ph type="sldNum" sz="quarter" idx="12"/>
          </p:nvPr>
        </p:nvSpPr>
        <p:spPr/>
        <p:txBody>
          <a:bodyPr/>
          <a:lstStyle>
            <a:lvl1pPr>
              <a:defRPr/>
            </a:lvl1pPr>
          </a:lstStyle>
          <a:p>
            <a:pPr>
              <a:defRPr/>
            </a:pPr>
            <a:fld id="{C475DB43-F3CF-481F-8F99-39BA0FB086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969" y="1720026"/>
            <a:ext cx="10659142" cy="7320109"/>
          </a:xfrm>
        </p:spPr>
        <p:txBody>
          <a:bodyPr anchor="b"/>
          <a:lstStyle>
            <a:lvl1pPr algn="l">
              <a:defRPr sz="8294" b="1"/>
            </a:lvl1pPr>
          </a:lstStyle>
          <a:p>
            <a:r>
              <a:rPr lang="en-US"/>
              <a:t>Click to edit Master title style</a:t>
            </a:r>
          </a:p>
        </p:txBody>
      </p:sp>
      <p:sp>
        <p:nvSpPr>
          <p:cNvPr id="3" name="Content Placeholder 2"/>
          <p:cNvSpPr>
            <a:spLocks noGrp="1"/>
          </p:cNvSpPr>
          <p:nvPr>
            <p:ph idx="1"/>
          </p:nvPr>
        </p:nvSpPr>
        <p:spPr>
          <a:xfrm>
            <a:off x="12667222" y="1720030"/>
            <a:ext cx="18112102" cy="36870548"/>
          </a:xfrm>
        </p:spPr>
        <p:txBody>
          <a:bodyPr/>
          <a:lstStyle>
            <a:lvl1pPr>
              <a:defRPr sz="13206"/>
            </a:lvl1pPr>
            <a:lvl2pPr>
              <a:defRPr sz="11516"/>
            </a:lvl2pPr>
            <a:lvl3pPr>
              <a:defRPr sz="9906"/>
            </a:lvl3pPr>
            <a:lvl4pPr>
              <a:defRPr sz="8294"/>
            </a:lvl4pPr>
            <a:lvl5pPr>
              <a:defRPr sz="8294"/>
            </a:lvl5pPr>
            <a:lvl6pPr>
              <a:defRPr sz="8294"/>
            </a:lvl6pPr>
            <a:lvl7pPr>
              <a:defRPr sz="8294"/>
            </a:lvl7pPr>
            <a:lvl8pPr>
              <a:defRPr sz="8294"/>
            </a:lvl8pPr>
            <a:lvl9pPr>
              <a:defRPr sz="82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969" y="9040139"/>
            <a:ext cx="10659142" cy="29550439"/>
          </a:xfrm>
        </p:spPr>
        <p:txBody>
          <a:bodyPr/>
          <a:lstStyle>
            <a:lvl1pPr marL="0" indent="0">
              <a:buNone/>
              <a:defRPr sz="5637"/>
            </a:lvl1pPr>
            <a:lvl2pPr marL="1880343" indent="0">
              <a:buNone/>
              <a:defRPr sz="4993"/>
            </a:lvl2pPr>
            <a:lvl3pPr marL="3760685" indent="0">
              <a:buNone/>
              <a:defRPr sz="4026"/>
            </a:lvl3pPr>
            <a:lvl4pPr marL="5641029" indent="0">
              <a:buNone/>
              <a:defRPr sz="3785"/>
            </a:lvl4pPr>
            <a:lvl5pPr marL="7521373" indent="0">
              <a:buNone/>
              <a:defRPr sz="3785"/>
            </a:lvl5pPr>
            <a:lvl6pPr marL="9401716" indent="0">
              <a:buNone/>
              <a:defRPr sz="3785"/>
            </a:lvl6pPr>
            <a:lvl7pPr marL="11282058" indent="0">
              <a:buNone/>
              <a:defRPr sz="3785"/>
            </a:lvl7pPr>
            <a:lvl8pPr marL="13162403" indent="0">
              <a:buNone/>
              <a:defRPr sz="3785"/>
            </a:lvl8pPr>
            <a:lvl9pPr marL="15042746" indent="0">
              <a:buNone/>
              <a:defRPr sz="378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43E234A-0AEA-48D7-BB08-8A8732979BAF}" type="datetime1">
              <a:rPr lang="en-US"/>
              <a:pPr>
                <a:defRPr/>
              </a:pPr>
              <a:t>2/28/2025</a:t>
            </a:fld>
            <a:endParaRPr lang="en-US"/>
          </a:p>
        </p:txBody>
      </p:sp>
      <p:sp>
        <p:nvSpPr>
          <p:cNvPr id="6" name="Footer Placeholder 4"/>
          <p:cNvSpPr>
            <a:spLocks noGrp="1"/>
          </p:cNvSpPr>
          <p:nvPr>
            <p:ph type="ftr" sz="quarter" idx="11"/>
          </p:nvPr>
        </p:nvSpPr>
        <p:spPr/>
        <p:txBody>
          <a:bodyPr/>
          <a:lstStyle>
            <a:lvl1pPr>
              <a:defRPr/>
            </a:lvl1pPr>
          </a:lstStyle>
          <a:p>
            <a:endParaRPr lang="de-DE"/>
          </a:p>
        </p:txBody>
      </p:sp>
      <p:sp>
        <p:nvSpPr>
          <p:cNvPr id="7" name="Slide Number Placeholder 5"/>
          <p:cNvSpPr>
            <a:spLocks noGrp="1"/>
          </p:cNvSpPr>
          <p:nvPr>
            <p:ph type="sldNum" sz="quarter" idx="12"/>
          </p:nvPr>
        </p:nvSpPr>
        <p:spPr/>
        <p:txBody>
          <a:bodyPr/>
          <a:lstStyle>
            <a:lvl1pPr>
              <a:defRPr/>
            </a:lvl1pPr>
          </a:lstStyle>
          <a:p>
            <a:pPr>
              <a:defRPr/>
            </a:pPr>
            <a:fld id="{2F6FD6DD-488B-46FD-A54D-F02DC8AD3E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489" y="30240449"/>
            <a:ext cx="19439573" cy="3570056"/>
          </a:xfrm>
        </p:spPr>
        <p:txBody>
          <a:bodyPr anchor="b"/>
          <a:lstStyle>
            <a:lvl1pPr algn="l">
              <a:defRPr sz="8294" b="1"/>
            </a:lvl1pPr>
          </a:lstStyle>
          <a:p>
            <a:r>
              <a:rPr lang="en-US"/>
              <a:t>Click to edit Master title style</a:t>
            </a:r>
          </a:p>
        </p:txBody>
      </p:sp>
      <p:sp>
        <p:nvSpPr>
          <p:cNvPr id="3" name="Picture Placeholder 2"/>
          <p:cNvSpPr>
            <a:spLocks noGrp="1"/>
          </p:cNvSpPr>
          <p:nvPr>
            <p:ph type="pic" idx="1"/>
          </p:nvPr>
        </p:nvSpPr>
        <p:spPr>
          <a:xfrm>
            <a:off x="6350489" y="3860058"/>
            <a:ext cx="19439573" cy="25920383"/>
          </a:xfrm>
        </p:spPr>
        <p:txBody>
          <a:bodyPr rtlCol="0">
            <a:normAutofit/>
          </a:bodyPr>
          <a:lstStyle>
            <a:lvl1pPr marL="0" indent="0">
              <a:buNone/>
              <a:defRPr sz="13206"/>
            </a:lvl1pPr>
            <a:lvl2pPr marL="1880343" indent="0">
              <a:buNone/>
              <a:defRPr sz="11516"/>
            </a:lvl2pPr>
            <a:lvl3pPr marL="3760685" indent="0">
              <a:buNone/>
              <a:defRPr sz="9906"/>
            </a:lvl3pPr>
            <a:lvl4pPr marL="5641029" indent="0">
              <a:buNone/>
              <a:defRPr sz="8294"/>
            </a:lvl4pPr>
            <a:lvl5pPr marL="7521373" indent="0">
              <a:buNone/>
              <a:defRPr sz="8294"/>
            </a:lvl5pPr>
            <a:lvl6pPr marL="9401716" indent="0">
              <a:buNone/>
              <a:defRPr sz="8294"/>
            </a:lvl6pPr>
            <a:lvl7pPr marL="11282058" indent="0">
              <a:buNone/>
              <a:defRPr sz="8294"/>
            </a:lvl7pPr>
            <a:lvl8pPr marL="13162403" indent="0">
              <a:buNone/>
              <a:defRPr sz="8294"/>
            </a:lvl8pPr>
            <a:lvl9pPr marL="15042746" indent="0">
              <a:buNone/>
              <a:defRPr sz="8294"/>
            </a:lvl9pPr>
          </a:lstStyle>
          <a:p>
            <a:pPr lvl="0"/>
            <a:endParaRPr lang="en-US" noProof="0"/>
          </a:p>
        </p:txBody>
      </p:sp>
      <p:sp>
        <p:nvSpPr>
          <p:cNvPr id="4" name="Text Placeholder 3"/>
          <p:cNvSpPr>
            <a:spLocks noGrp="1"/>
          </p:cNvSpPr>
          <p:nvPr>
            <p:ph type="body" sz="half" idx="2"/>
          </p:nvPr>
        </p:nvSpPr>
        <p:spPr>
          <a:xfrm>
            <a:off x="6350489" y="33810505"/>
            <a:ext cx="19439573" cy="5070072"/>
          </a:xfrm>
        </p:spPr>
        <p:txBody>
          <a:bodyPr/>
          <a:lstStyle>
            <a:lvl1pPr marL="0" indent="0">
              <a:buNone/>
              <a:defRPr sz="5637"/>
            </a:lvl1pPr>
            <a:lvl2pPr marL="1880343" indent="0">
              <a:buNone/>
              <a:defRPr sz="4993"/>
            </a:lvl2pPr>
            <a:lvl3pPr marL="3760685" indent="0">
              <a:buNone/>
              <a:defRPr sz="4026"/>
            </a:lvl3pPr>
            <a:lvl4pPr marL="5641029" indent="0">
              <a:buNone/>
              <a:defRPr sz="3785"/>
            </a:lvl4pPr>
            <a:lvl5pPr marL="7521373" indent="0">
              <a:buNone/>
              <a:defRPr sz="3785"/>
            </a:lvl5pPr>
            <a:lvl6pPr marL="9401716" indent="0">
              <a:buNone/>
              <a:defRPr sz="3785"/>
            </a:lvl6pPr>
            <a:lvl7pPr marL="11282058" indent="0">
              <a:buNone/>
              <a:defRPr sz="3785"/>
            </a:lvl7pPr>
            <a:lvl8pPr marL="13162403" indent="0">
              <a:buNone/>
              <a:defRPr sz="3785"/>
            </a:lvl8pPr>
            <a:lvl9pPr marL="15042746" indent="0">
              <a:buNone/>
              <a:defRPr sz="378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B506CA-E5A0-46B7-9C6A-4705B8101309}" type="datetime1">
              <a:rPr lang="en-US"/>
              <a:pPr>
                <a:defRPr/>
              </a:pPr>
              <a:t>2/28/2025</a:t>
            </a:fld>
            <a:endParaRPr lang="en-US"/>
          </a:p>
        </p:txBody>
      </p:sp>
      <p:sp>
        <p:nvSpPr>
          <p:cNvPr id="6" name="Footer Placeholder 4"/>
          <p:cNvSpPr>
            <a:spLocks noGrp="1"/>
          </p:cNvSpPr>
          <p:nvPr>
            <p:ph type="ftr" sz="quarter" idx="11"/>
          </p:nvPr>
        </p:nvSpPr>
        <p:spPr/>
        <p:txBody>
          <a:bodyPr/>
          <a:lstStyle>
            <a:lvl1pPr>
              <a:defRPr/>
            </a:lvl1pPr>
          </a:lstStyle>
          <a:p>
            <a:endParaRPr lang="de-DE"/>
          </a:p>
        </p:txBody>
      </p:sp>
      <p:sp>
        <p:nvSpPr>
          <p:cNvPr id="7" name="Slide Number Placeholder 5"/>
          <p:cNvSpPr>
            <a:spLocks noGrp="1"/>
          </p:cNvSpPr>
          <p:nvPr>
            <p:ph type="sldNum" sz="quarter" idx="12"/>
          </p:nvPr>
        </p:nvSpPr>
        <p:spPr/>
        <p:txBody>
          <a:bodyPr/>
          <a:lstStyle>
            <a:lvl1pPr>
              <a:defRPr/>
            </a:lvl1pPr>
          </a:lstStyle>
          <a:p>
            <a:pPr>
              <a:defRPr/>
            </a:pPr>
            <a:fld id="{AF1EA21A-6C16-4D82-97AC-F260B16C9A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20475" y="1728602"/>
            <a:ext cx="29158339" cy="7201174"/>
          </a:xfrm>
          <a:prstGeom prst="rect">
            <a:avLst/>
          </a:prstGeom>
          <a:noFill/>
          <a:ln w="9525">
            <a:noFill/>
            <a:miter lim="800000"/>
            <a:headEnd/>
            <a:tailEnd/>
          </a:ln>
        </p:spPr>
        <p:txBody>
          <a:bodyPr vert="horz" wrap="square" lIns="466999" tIns="233500" rIns="466999" bIns="23350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620475" y="10080042"/>
            <a:ext cx="29158339" cy="28511525"/>
          </a:xfrm>
          <a:prstGeom prst="rect">
            <a:avLst/>
          </a:prstGeom>
          <a:noFill/>
          <a:ln w="9525">
            <a:noFill/>
            <a:miter lim="800000"/>
            <a:headEnd/>
            <a:tailEnd/>
          </a:ln>
        </p:spPr>
        <p:txBody>
          <a:bodyPr vert="horz" wrap="square" lIns="466999" tIns="233500" rIns="466999" bIns="23350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20477" y="40043017"/>
            <a:ext cx="7558814" cy="2298928"/>
          </a:xfrm>
          <a:prstGeom prst="rect">
            <a:avLst/>
          </a:prstGeom>
        </p:spPr>
        <p:txBody>
          <a:bodyPr vert="horz" wrap="square" lIns="466999" tIns="233500" rIns="466999" bIns="233500" numCol="1" anchor="ctr" anchorCtr="0" compatLnSpc="1">
            <a:prstTxWarp prst="textNoShape">
              <a:avLst/>
            </a:prstTxWarp>
          </a:bodyPr>
          <a:lstStyle>
            <a:lvl1pPr defTabSz="1878139">
              <a:defRPr sz="4993" smtClean="0">
                <a:solidFill>
                  <a:srgbClr val="898989"/>
                </a:solidFill>
              </a:defRPr>
            </a:lvl1pPr>
          </a:lstStyle>
          <a:p>
            <a:pPr>
              <a:defRPr/>
            </a:pPr>
            <a:fld id="{85135131-42D9-490D-8DF9-B9845022F4B5}" type="datetime1">
              <a:rPr lang="en-US"/>
              <a:pPr>
                <a:defRPr/>
              </a:pPr>
              <a:t>2/28/2025</a:t>
            </a:fld>
            <a:endParaRPr lang="en-US"/>
          </a:p>
        </p:txBody>
      </p:sp>
      <p:sp>
        <p:nvSpPr>
          <p:cNvPr id="5" name="Footer Placeholder 4"/>
          <p:cNvSpPr>
            <a:spLocks noGrp="1"/>
          </p:cNvSpPr>
          <p:nvPr>
            <p:ph type="ftr" sz="quarter" idx="3"/>
          </p:nvPr>
        </p:nvSpPr>
        <p:spPr>
          <a:xfrm>
            <a:off x="11069842" y="40043017"/>
            <a:ext cx="10259605" cy="2298928"/>
          </a:xfrm>
          <a:prstGeom prst="rect">
            <a:avLst/>
          </a:prstGeom>
        </p:spPr>
        <p:txBody>
          <a:bodyPr vert="horz" wrap="square" lIns="466999" tIns="233500" rIns="466999" bIns="233500" numCol="1" anchor="ctr" anchorCtr="0" compatLnSpc="1">
            <a:prstTxWarp prst="textNoShape">
              <a:avLst/>
            </a:prstTxWarp>
          </a:bodyPr>
          <a:lstStyle>
            <a:lvl1pPr algn="ctr">
              <a:defRPr sz="4993">
                <a:solidFill>
                  <a:srgbClr val="898989"/>
                </a:solidFill>
              </a:defRPr>
            </a:lvl1pPr>
          </a:lstStyle>
          <a:p>
            <a:endParaRPr lang="de-DE"/>
          </a:p>
        </p:txBody>
      </p:sp>
      <p:sp>
        <p:nvSpPr>
          <p:cNvPr id="6" name="Slide Number Placeholder 5"/>
          <p:cNvSpPr>
            <a:spLocks noGrp="1"/>
          </p:cNvSpPr>
          <p:nvPr>
            <p:ph type="sldNum" sz="quarter" idx="4"/>
          </p:nvPr>
        </p:nvSpPr>
        <p:spPr>
          <a:xfrm>
            <a:off x="23220002" y="40043017"/>
            <a:ext cx="7558814" cy="2298928"/>
          </a:xfrm>
          <a:prstGeom prst="rect">
            <a:avLst/>
          </a:prstGeom>
        </p:spPr>
        <p:txBody>
          <a:bodyPr vert="horz" wrap="square" lIns="466999" tIns="233500" rIns="466999" bIns="233500" numCol="1" anchor="ctr" anchorCtr="0" compatLnSpc="1">
            <a:prstTxWarp prst="textNoShape">
              <a:avLst/>
            </a:prstTxWarp>
          </a:bodyPr>
          <a:lstStyle>
            <a:lvl1pPr algn="r" defTabSz="1878139">
              <a:defRPr sz="4993" smtClean="0">
                <a:solidFill>
                  <a:srgbClr val="898989"/>
                </a:solidFill>
              </a:defRPr>
            </a:lvl1pPr>
          </a:lstStyle>
          <a:p>
            <a:pPr>
              <a:defRPr/>
            </a:pPr>
            <a:fld id="{CEBA8DCD-B6ED-4028-9BB8-0C1A9C24E28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76934" rtl="0" eaLnBrk="0" fontAlgn="base" hangingPunct="0">
        <a:spcBef>
          <a:spcPct val="0"/>
        </a:spcBef>
        <a:spcAft>
          <a:spcPct val="0"/>
        </a:spcAft>
        <a:defRPr sz="18120" kern="1200">
          <a:solidFill>
            <a:schemeClr val="tx1"/>
          </a:solidFill>
          <a:latin typeface="Arial"/>
          <a:ea typeface="ＭＳ Ｐゴシック" charset="-128"/>
          <a:cs typeface="+mj-cs"/>
        </a:defRPr>
      </a:lvl1pPr>
      <a:lvl2pPr algn="ctr" defTabSz="1876934" rtl="0" eaLnBrk="0" fontAlgn="base" hangingPunct="0">
        <a:spcBef>
          <a:spcPct val="0"/>
        </a:spcBef>
        <a:spcAft>
          <a:spcPct val="0"/>
        </a:spcAft>
        <a:defRPr sz="18120">
          <a:solidFill>
            <a:schemeClr val="tx1"/>
          </a:solidFill>
          <a:latin typeface="Arial" charset="0"/>
          <a:ea typeface="ＭＳ Ｐゴシック" charset="-128"/>
        </a:defRPr>
      </a:lvl2pPr>
      <a:lvl3pPr algn="ctr" defTabSz="1876934" rtl="0" eaLnBrk="0" fontAlgn="base" hangingPunct="0">
        <a:spcBef>
          <a:spcPct val="0"/>
        </a:spcBef>
        <a:spcAft>
          <a:spcPct val="0"/>
        </a:spcAft>
        <a:defRPr sz="18120">
          <a:solidFill>
            <a:schemeClr val="tx1"/>
          </a:solidFill>
          <a:latin typeface="Arial" charset="0"/>
          <a:ea typeface="ＭＳ Ｐゴシック" charset="-128"/>
        </a:defRPr>
      </a:lvl3pPr>
      <a:lvl4pPr algn="ctr" defTabSz="1876934" rtl="0" eaLnBrk="0" fontAlgn="base" hangingPunct="0">
        <a:spcBef>
          <a:spcPct val="0"/>
        </a:spcBef>
        <a:spcAft>
          <a:spcPct val="0"/>
        </a:spcAft>
        <a:defRPr sz="18120">
          <a:solidFill>
            <a:schemeClr val="tx1"/>
          </a:solidFill>
          <a:latin typeface="Arial" charset="0"/>
          <a:ea typeface="ＭＳ Ｐゴシック" charset="-128"/>
        </a:defRPr>
      </a:lvl4pPr>
      <a:lvl5pPr algn="ctr" defTabSz="1876934" rtl="0" eaLnBrk="0" fontAlgn="base" hangingPunct="0">
        <a:spcBef>
          <a:spcPct val="0"/>
        </a:spcBef>
        <a:spcAft>
          <a:spcPct val="0"/>
        </a:spcAft>
        <a:defRPr sz="18120">
          <a:solidFill>
            <a:schemeClr val="tx1"/>
          </a:solidFill>
          <a:latin typeface="Arial" charset="0"/>
          <a:ea typeface="ＭＳ Ｐゴシック" charset="-128"/>
        </a:defRPr>
      </a:lvl5pPr>
      <a:lvl6pPr marL="685556" algn="ctr" defTabSz="1878139" rtl="0" fontAlgn="base">
        <a:spcBef>
          <a:spcPct val="0"/>
        </a:spcBef>
        <a:spcAft>
          <a:spcPct val="0"/>
        </a:spcAft>
        <a:defRPr sz="18120">
          <a:solidFill>
            <a:schemeClr val="tx1"/>
          </a:solidFill>
          <a:latin typeface="Arial" charset="0"/>
        </a:defRPr>
      </a:lvl6pPr>
      <a:lvl7pPr marL="1371112" algn="ctr" defTabSz="1878139" rtl="0" fontAlgn="base">
        <a:spcBef>
          <a:spcPct val="0"/>
        </a:spcBef>
        <a:spcAft>
          <a:spcPct val="0"/>
        </a:spcAft>
        <a:defRPr sz="18120">
          <a:solidFill>
            <a:schemeClr val="tx1"/>
          </a:solidFill>
          <a:latin typeface="Arial" charset="0"/>
        </a:defRPr>
      </a:lvl7pPr>
      <a:lvl8pPr marL="2056668" algn="ctr" defTabSz="1878139" rtl="0" fontAlgn="base">
        <a:spcBef>
          <a:spcPct val="0"/>
        </a:spcBef>
        <a:spcAft>
          <a:spcPct val="0"/>
        </a:spcAft>
        <a:defRPr sz="18120">
          <a:solidFill>
            <a:schemeClr val="tx1"/>
          </a:solidFill>
          <a:latin typeface="Arial" charset="0"/>
        </a:defRPr>
      </a:lvl8pPr>
      <a:lvl9pPr marL="2742225" algn="ctr" defTabSz="1878139" rtl="0" fontAlgn="base">
        <a:spcBef>
          <a:spcPct val="0"/>
        </a:spcBef>
        <a:spcAft>
          <a:spcPct val="0"/>
        </a:spcAft>
        <a:defRPr sz="18120">
          <a:solidFill>
            <a:schemeClr val="tx1"/>
          </a:solidFill>
          <a:latin typeface="Arial" charset="0"/>
        </a:defRPr>
      </a:lvl9pPr>
    </p:titleStyle>
    <p:bodyStyle>
      <a:lvl1pPr marL="1408057" indent="-1408057" algn="l" defTabSz="1876934" rtl="0" eaLnBrk="0" fontAlgn="base" hangingPunct="0">
        <a:spcBef>
          <a:spcPct val="20000"/>
        </a:spcBef>
        <a:spcAft>
          <a:spcPct val="0"/>
        </a:spcAft>
        <a:buFont typeface="Arial" charset="0"/>
        <a:buChar char="•"/>
        <a:defRPr sz="13206" kern="1200">
          <a:solidFill>
            <a:schemeClr val="tx1"/>
          </a:solidFill>
          <a:latin typeface="Arial"/>
          <a:ea typeface="ＭＳ Ｐゴシック" charset="-128"/>
          <a:cs typeface="+mn-cs"/>
        </a:defRPr>
      </a:lvl1pPr>
      <a:lvl2pPr marL="3053412" indent="-1172190" algn="l" defTabSz="1876934" rtl="0" eaLnBrk="0" fontAlgn="base" hangingPunct="0">
        <a:spcBef>
          <a:spcPct val="20000"/>
        </a:spcBef>
        <a:spcAft>
          <a:spcPct val="0"/>
        </a:spcAft>
        <a:buFont typeface="Arial" charset="0"/>
        <a:buChar char="–"/>
        <a:defRPr sz="11516" kern="1200">
          <a:solidFill>
            <a:schemeClr val="tx1"/>
          </a:solidFill>
          <a:latin typeface="Arial"/>
          <a:ea typeface="ＭＳ Ｐゴシック" charset="-128"/>
          <a:cs typeface="+mn-cs"/>
        </a:defRPr>
      </a:lvl2pPr>
      <a:lvl3pPr marL="4698766" indent="-937752" algn="l" defTabSz="1876934" rtl="0" eaLnBrk="0" fontAlgn="base" hangingPunct="0">
        <a:spcBef>
          <a:spcPct val="20000"/>
        </a:spcBef>
        <a:spcAft>
          <a:spcPct val="0"/>
        </a:spcAft>
        <a:buFont typeface="Arial" charset="0"/>
        <a:buChar char="•"/>
        <a:defRPr sz="9906" kern="1200">
          <a:solidFill>
            <a:schemeClr val="tx1"/>
          </a:solidFill>
          <a:latin typeface="Arial"/>
          <a:ea typeface="ＭＳ Ｐゴシック" charset="-128"/>
          <a:cs typeface="+mn-cs"/>
        </a:defRPr>
      </a:lvl3pPr>
      <a:lvl4pPr marL="6578559" indent="-937752" algn="l" defTabSz="1876934" rtl="0" eaLnBrk="0" fontAlgn="base" hangingPunct="0">
        <a:spcBef>
          <a:spcPct val="20000"/>
        </a:spcBef>
        <a:spcAft>
          <a:spcPct val="0"/>
        </a:spcAft>
        <a:buFont typeface="Arial" charset="0"/>
        <a:buChar char="–"/>
        <a:defRPr sz="8294" kern="1200">
          <a:solidFill>
            <a:schemeClr val="tx1"/>
          </a:solidFill>
          <a:latin typeface="Arial"/>
          <a:ea typeface="ＭＳ Ｐゴシック" charset="-128"/>
          <a:cs typeface="+mn-cs"/>
        </a:defRPr>
      </a:lvl4pPr>
      <a:lvl5pPr marL="8459779" indent="-937752" algn="l" defTabSz="1876934" rtl="0" eaLnBrk="0" fontAlgn="base" hangingPunct="0">
        <a:spcBef>
          <a:spcPct val="20000"/>
        </a:spcBef>
        <a:spcAft>
          <a:spcPct val="0"/>
        </a:spcAft>
        <a:buFont typeface="Arial" charset="0"/>
        <a:buChar char="»"/>
        <a:defRPr sz="8294" kern="1200">
          <a:solidFill>
            <a:schemeClr val="tx1"/>
          </a:solidFill>
          <a:latin typeface="Arial"/>
          <a:ea typeface="ＭＳ Ｐゴシック" charset="-128"/>
          <a:cs typeface="+mn-cs"/>
        </a:defRPr>
      </a:lvl5pPr>
      <a:lvl6pPr marL="10341887" indent="-940171" algn="l" defTabSz="1880343" rtl="0" eaLnBrk="1" latinLnBrk="0" hangingPunct="1">
        <a:spcBef>
          <a:spcPct val="20000"/>
        </a:spcBef>
        <a:buFont typeface="Arial"/>
        <a:buChar char="•"/>
        <a:defRPr sz="8294" kern="1200">
          <a:solidFill>
            <a:schemeClr val="tx1"/>
          </a:solidFill>
          <a:latin typeface="+mn-lt"/>
          <a:ea typeface="+mn-ea"/>
          <a:cs typeface="+mn-cs"/>
        </a:defRPr>
      </a:lvl6pPr>
      <a:lvl7pPr marL="12222230" indent="-940171" algn="l" defTabSz="1880343" rtl="0" eaLnBrk="1" latinLnBrk="0" hangingPunct="1">
        <a:spcBef>
          <a:spcPct val="20000"/>
        </a:spcBef>
        <a:buFont typeface="Arial"/>
        <a:buChar char="•"/>
        <a:defRPr sz="8294" kern="1200">
          <a:solidFill>
            <a:schemeClr val="tx1"/>
          </a:solidFill>
          <a:latin typeface="+mn-lt"/>
          <a:ea typeface="+mn-ea"/>
          <a:cs typeface="+mn-cs"/>
        </a:defRPr>
      </a:lvl7pPr>
      <a:lvl8pPr marL="14102575" indent="-940171" algn="l" defTabSz="1880343" rtl="0" eaLnBrk="1" latinLnBrk="0" hangingPunct="1">
        <a:spcBef>
          <a:spcPct val="20000"/>
        </a:spcBef>
        <a:buFont typeface="Arial"/>
        <a:buChar char="•"/>
        <a:defRPr sz="8294" kern="1200">
          <a:solidFill>
            <a:schemeClr val="tx1"/>
          </a:solidFill>
          <a:latin typeface="+mn-lt"/>
          <a:ea typeface="+mn-ea"/>
          <a:cs typeface="+mn-cs"/>
        </a:defRPr>
      </a:lvl8pPr>
      <a:lvl9pPr marL="15982917" indent="-940171" algn="l" defTabSz="1880343" rtl="0" eaLnBrk="1" latinLnBrk="0" hangingPunct="1">
        <a:spcBef>
          <a:spcPct val="20000"/>
        </a:spcBef>
        <a:buFont typeface="Arial"/>
        <a:buChar char="•"/>
        <a:defRPr sz="8294" kern="1200">
          <a:solidFill>
            <a:schemeClr val="tx1"/>
          </a:solidFill>
          <a:latin typeface="+mn-lt"/>
          <a:ea typeface="+mn-ea"/>
          <a:cs typeface="+mn-cs"/>
        </a:defRPr>
      </a:lvl9pPr>
    </p:bodyStyle>
    <p:otherStyle>
      <a:defPPr>
        <a:defRPr lang="en-US"/>
      </a:defPPr>
      <a:lvl1pPr marL="0" algn="l" defTabSz="1880343" rtl="0" eaLnBrk="1" latinLnBrk="0" hangingPunct="1">
        <a:defRPr sz="7408" kern="1200">
          <a:solidFill>
            <a:schemeClr val="tx1"/>
          </a:solidFill>
          <a:latin typeface="+mn-lt"/>
          <a:ea typeface="+mn-ea"/>
          <a:cs typeface="+mn-cs"/>
        </a:defRPr>
      </a:lvl1pPr>
      <a:lvl2pPr marL="1880343" algn="l" defTabSz="1880343" rtl="0" eaLnBrk="1" latinLnBrk="0" hangingPunct="1">
        <a:defRPr sz="7408" kern="1200">
          <a:solidFill>
            <a:schemeClr val="tx1"/>
          </a:solidFill>
          <a:latin typeface="+mn-lt"/>
          <a:ea typeface="+mn-ea"/>
          <a:cs typeface="+mn-cs"/>
        </a:defRPr>
      </a:lvl2pPr>
      <a:lvl3pPr marL="3760685" algn="l" defTabSz="1880343" rtl="0" eaLnBrk="1" latinLnBrk="0" hangingPunct="1">
        <a:defRPr sz="7408" kern="1200">
          <a:solidFill>
            <a:schemeClr val="tx1"/>
          </a:solidFill>
          <a:latin typeface="+mn-lt"/>
          <a:ea typeface="+mn-ea"/>
          <a:cs typeface="+mn-cs"/>
        </a:defRPr>
      </a:lvl3pPr>
      <a:lvl4pPr marL="5641029" algn="l" defTabSz="1880343" rtl="0" eaLnBrk="1" latinLnBrk="0" hangingPunct="1">
        <a:defRPr sz="7408" kern="1200">
          <a:solidFill>
            <a:schemeClr val="tx1"/>
          </a:solidFill>
          <a:latin typeface="+mn-lt"/>
          <a:ea typeface="+mn-ea"/>
          <a:cs typeface="+mn-cs"/>
        </a:defRPr>
      </a:lvl4pPr>
      <a:lvl5pPr marL="7521373" algn="l" defTabSz="1880343" rtl="0" eaLnBrk="1" latinLnBrk="0" hangingPunct="1">
        <a:defRPr sz="7408" kern="1200">
          <a:solidFill>
            <a:schemeClr val="tx1"/>
          </a:solidFill>
          <a:latin typeface="+mn-lt"/>
          <a:ea typeface="+mn-ea"/>
          <a:cs typeface="+mn-cs"/>
        </a:defRPr>
      </a:lvl5pPr>
      <a:lvl6pPr marL="9401716" algn="l" defTabSz="1880343" rtl="0" eaLnBrk="1" latinLnBrk="0" hangingPunct="1">
        <a:defRPr sz="7408" kern="1200">
          <a:solidFill>
            <a:schemeClr val="tx1"/>
          </a:solidFill>
          <a:latin typeface="+mn-lt"/>
          <a:ea typeface="+mn-ea"/>
          <a:cs typeface="+mn-cs"/>
        </a:defRPr>
      </a:lvl6pPr>
      <a:lvl7pPr marL="11282058" algn="l" defTabSz="1880343" rtl="0" eaLnBrk="1" latinLnBrk="0" hangingPunct="1">
        <a:defRPr sz="7408" kern="1200">
          <a:solidFill>
            <a:schemeClr val="tx1"/>
          </a:solidFill>
          <a:latin typeface="+mn-lt"/>
          <a:ea typeface="+mn-ea"/>
          <a:cs typeface="+mn-cs"/>
        </a:defRPr>
      </a:lvl7pPr>
      <a:lvl8pPr marL="13162403" algn="l" defTabSz="1880343" rtl="0" eaLnBrk="1" latinLnBrk="0" hangingPunct="1">
        <a:defRPr sz="7408" kern="1200">
          <a:solidFill>
            <a:schemeClr val="tx1"/>
          </a:solidFill>
          <a:latin typeface="+mn-lt"/>
          <a:ea typeface="+mn-ea"/>
          <a:cs typeface="+mn-cs"/>
        </a:defRPr>
      </a:lvl8pPr>
      <a:lvl9pPr marL="15042746" algn="l" defTabSz="1880343" rtl="0" eaLnBrk="1" latinLnBrk="0" hangingPunct="1">
        <a:defRPr sz="7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5" name="AutoShape 51"/>
          <p:cNvSpPr>
            <a:spLocks noChangeArrowheads="1"/>
          </p:cNvSpPr>
          <p:nvPr/>
        </p:nvSpPr>
        <p:spPr bwMode="auto">
          <a:xfrm>
            <a:off x="4685057" y="2496482"/>
            <a:ext cx="3084011" cy="4409400"/>
          </a:xfrm>
          <a:prstGeom prst="roundRect">
            <a:avLst>
              <a:gd name="adj" fmla="val 16667"/>
            </a:avLst>
          </a:prstGeom>
          <a:noFill/>
          <a:ln w="9525">
            <a:noFill/>
            <a:round/>
            <a:headEnd/>
            <a:tailEnd/>
          </a:ln>
        </p:spPr>
        <p:txBody>
          <a:bodyPr wrap="none" lIns="137098" tIns="68550" rIns="137098" bIns="68550" anchor="ctr"/>
          <a:lstStyle/>
          <a:p>
            <a:endParaRPr lang="en-US" sz="5546" dirty="0"/>
          </a:p>
        </p:txBody>
      </p:sp>
      <p:sp>
        <p:nvSpPr>
          <p:cNvPr id="15" name="TextBox 14"/>
          <p:cNvSpPr txBox="1"/>
          <p:nvPr/>
        </p:nvSpPr>
        <p:spPr>
          <a:xfrm>
            <a:off x="-21165479" y="18859468"/>
            <a:ext cx="22964911" cy="1042465"/>
          </a:xfrm>
          <a:prstGeom prst="rect">
            <a:avLst/>
          </a:prstGeom>
          <a:noFill/>
        </p:spPr>
        <p:txBody>
          <a:bodyPr wrap="square" rtlCol="0">
            <a:spAutoFit/>
          </a:bodyPr>
          <a:lstStyle/>
          <a:p>
            <a:endParaRPr lang="en-US" sz="9261" baseline="30000" dirty="0"/>
          </a:p>
        </p:txBody>
      </p:sp>
      <p:sp>
        <p:nvSpPr>
          <p:cNvPr id="16" name="TextBox 15"/>
          <p:cNvSpPr txBox="1"/>
          <p:nvPr/>
        </p:nvSpPr>
        <p:spPr>
          <a:xfrm>
            <a:off x="-14861048" y="32365970"/>
            <a:ext cx="9579579" cy="1517467"/>
          </a:xfrm>
          <a:prstGeom prst="rect">
            <a:avLst/>
          </a:prstGeom>
          <a:noFill/>
        </p:spPr>
        <p:txBody>
          <a:bodyPr wrap="square" rtlCol="0">
            <a:spAutoFit/>
          </a:bodyPr>
          <a:lstStyle/>
          <a:p>
            <a:endParaRPr lang="en-US" sz="9261" dirty="0"/>
          </a:p>
        </p:txBody>
      </p:sp>
      <p:sp>
        <p:nvSpPr>
          <p:cNvPr id="19" name="Rectangle 18"/>
          <p:cNvSpPr/>
          <p:nvPr/>
        </p:nvSpPr>
        <p:spPr>
          <a:xfrm>
            <a:off x="5961492" y="2722789"/>
            <a:ext cx="20918548" cy="769441"/>
          </a:xfrm>
          <a:prstGeom prst="rect">
            <a:avLst/>
          </a:prstGeom>
        </p:spPr>
        <p:txBody>
          <a:bodyPr wrap="square">
            <a:spAutoFit/>
          </a:bodyPr>
          <a:lstStyle/>
          <a:p>
            <a:pPr algn="ctr"/>
            <a:r>
              <a:rPr lang="en-US" sz="4400" dirty="0"/>
              <a:t>Author name and surname (Arial 30-44), Author name and surname (Arial 30-44), </a:t>
            </a:r>
          </a:p>
        </p:txBody>
      </p:sp>
      <p:sp>
        <p:nvSpPr>
          <p:cNvPr id="31" name="TextBox 30"/>
          <p:cNvSpPr txBox="1"/>
          <p:nvPr/>
        </p:nvSpPr>
        <p:spPr>
          <a:xfrm>
            <a:off x="9106499" y="1526792"/>
            <a:ext cx="13831271" cy="1107996"/>
          </a:xfrm>
          <a:prstGeom prst="rect">
            <a:avLst/>
          </a:prstGeom>
          <a:noFill/>
        </p:spPr>
        <p:txBody>
          <a:bodyPr wrap="square" rtlCol="0">
            <a:spAutoFit/>
          </a:bodyPr>
          <a:lstStyle/>
          <a:p>
            <a:pPr algn="ctr"/>
            <a:r>
              <a:rPr lang="en-US" sz="6600" dirty="0"/>
              <a:t>Title (Arial 50-66)</a:t>
            </a:r>
          </a:p>
        </p:txBody>
      </p:sp>
      <p:sp>
        <p:nvSpPr>
          <p:cNvPr id="2" name="CuadroTexto 1"/>
          <p:cNvSpPr txBox="1"/>
          <p:nvPr/>
        </p:nvSpPr>
        <p:spPr>
          <a:xfrm>
            <a:off x="-7515225" y="23317201"/>
            <a:ext cx="184731" cy="1339277"/>
          </a:xfrm>
          <a:prstGeom prst="rect">
            <a:avLst/>
          </a:prstGeom>
          <a:noFill/>
        </p:spPr>
        <p:txBody>
          <a:bodyPr wrap="none" rtlCol="0">
            <a:spAutoFit/>
          </a:bodyPr>
          <a:lstStyle/>
          <a:p>
            <a:endParaRPr lang="es-ES_tradnl" dirty="0"/>
          </a:p>
        </p:txBody>
      </p:sp>
      <p:sp>
        <p:nvSpPr>
          <p:cNvPr id="14" name="CuadroTexto 13">
            <a:extLst>
              <a:ext uri="{FF2B5EF4-FFF2-40B4-BE49-F238E27FC236}">
                <a16:creationId xmlns:a16="http://schemas.microsoft.com/office/drawing/2014/main" id="{D7EDDB1C-33A2-09B9-987D-CF609F762E64}"/>
              </a:ext>
            </a:extLst>
          </p:cNvPr>
          <p:cNvSpPr txBox="1"/>
          <p:nvPr/>
        </p:nvSpPr>
        <p:spPr>
          <a:xfrm>
            <a:off x="2738542" y="1928080"/>
            <a:ext cx="2499402" cy="1339277"/>
          </a:xfrm>
          <a:prstGeom prst="rect">
            <a:avLst/>
          </a:prstGeom>
          <a:noFill/>
        </p:spPr>
        <p:txBody>
          <a:bodyPr wrap="none" rtlCol="0">
            <a:spAutoFit/>
          </a:bodyPr>
          <a:lstStyle/>
          <a:p>
            <a:r>
              <a:rPr lang="en-US" dirty="0"/>
              <a:t>Logo</a:t>
            </a:r>
          </a:p>
        </p:txBody>
      </p:sp>
      <p:sp>
        <p:nvSpPr>
          <p:cNvPr id="18" name="Rectángulo 17">
            <a:extLst>
              <a:ext uri="{FF2B5EF4-FFF2-40B4-BE49-F238E27FC236}">
                <a16:creationId xmlns:a16="http://schemas.microsoft.com/office/drawing/2014/main" id="{C1C41B75-45B3-F489-396D-5FCBE5800262}"/>
              </a:ext>
            </a:extLst>
          </p:cNvPr>
          <p:cNvSpPr/>
          <p:nvPr/>
        </p:nvSpPr>
        <p:spPr>
          <a:xfrm>
            <a:off x="2361492" y="797719"/>
            <a:ext cx="3600000" cy="3600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CuadroTexto 24">
            <a:extLst>
              <a:ext uri="{FF2B5EF4-FFF2-40B4-BE49-F238E27FC236}">
                <a16:creationId xmlns:a16="http://schemas.microsoft.com/office/drawing/2014/main" id="{35B4A74A-4397-73D6-34D3-84ECBA24C4EF}"/>
              </a:ext>
            </a:extLst>
          </p:cNvPr>
          <p:cNvSpPr txBox="1"/>
          <p:nvPr/>
        </p:nvSpPr>
        <p:spPr>
          <a:xfrm>
            <a:off x="27367031" y="1322893"/>
            <a:ext cx="2265364" cy="1339277"/>
          </a:xfrm>
          <a:prstGeom prst="rect">
            <a:avLst/>
          </a:prstGeom>
          <a:noFill/>
        </p:spPr>
        <p:txBody>
          <a:bodyPr wrap="none" rtlCol="0">
            <a:spAutoFit/>
          </a:bodyPr>
          <a:lstStyle/>
          <a:p>
            <a:r>
              <a:rPr lang="en-US" dirty="0"/>
              <a:t>Foto</a:t>
            </a:r>
          </a:p>
        </p:txBody>
      </p:sp>
      <p:sp>
        <p:nvSpPr>
          <p:cNvPr id="28" name="Rectángulo 27">
            <a:extLst>
              <a:ext uri="{FF2B5EF4-FFF2-40B4-BE49-F238E27FC236}">
                <a16:creationId xmlns:a16="http://schemas.microsoft.com/office/drawing/2014/main" id="{CD383C31-73EC-4978-4ED6-399856F28FA5}"/>
              </a:ext>
            </a:extLst>
          </p:cNvPr>
          <p:cNvSpPr/>
          <p:nvPr/>
        </p:nvSpPr>
        <p:spPr>
          <a:xfrm>
            <a:off x="26817425" y="831691"/>
            <a:ext cx="3600000" cy="3600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CuadroTexto 29">
            <a:extLst>
              <a:ext uri="{FF2B5EF4-FFF2-40B4-BE49-F238E27FC236}">
                <a16:creationId xmlns:a16="http://schemas.microsoft.com/office/drawing/2014/main" id="{D39BC541-78BD-8FA1-1571-80B8EC278828}"/>
              </a:ext>
            </a:extLst>
          </p:cNvPr>
          <p:cNvSpPr txBox="1"/>
          <p:nvPr/>
        </p:nvSpPr>
        <p:spPr>
          <a:xfrm>
            <a:off x="9862427" y="3679967"/>
            <a:ext cx="12726754" cy="646331"/>
          </a:xfrm>
          <a:prstGeom prst="rect">
            <a:avLst/>
          </a:prstGeom>
          <a:noFill/>
        </p:spPr>
        <p:txBody>
          <a:bodyPr wrap="none" rtlCol="0">
            <a:spAutoFit/>
          </a:bodyPr>
          <a:lstStyle/>
          <a:p>
            <a:r>
              <a:rPr lang="en-US" sz="3600" dirty="0"/>
              <a:t>Authors address (Arial 20-35), Authors address (Arial 20-35)  </a:t>
            </a:r>
          </a:p>
        </p:txBody>
      </p:sp>
      <p:grpSp>
        <p:nvGrpSpPr>
          <p:cNvPr id="61" name="Grupo 60">
            <a:extLst>
              <a:ext uri="{FF2B5EF4-FFF2-40B4-BE49-F238E27FC236}">
                <a16:creationId xmlns:a16="http://schemas.microsoft.com/office/drawing/2014/main" id="{92027BAD-AFD4-9A5E-F892-95B36113FD8E}"/>
              </a:ext>
            </a:extLst>
          </p:cNvPr>
          <p:cNvGrpSpPr/>
          <p:nvPr/>
        </p:nvGrpSpPr>
        <p:grpSpPr>
          <a:xfrm>
            <a:off x="1416844" y="6304077"/>
            <a:ext cx="14778043" cy="35234567"/>
            <a:chOff x="2270808" y="6304077"/>
            <a:chExt cx="14778043" cy="35234567"/>
          </a:xfrm>
        </p:grpSpPr>
        <p:sp>
          <p:nvSpPr>
            <p:cNvPr id="49" name="40 CuadroTexto"/>
            <p:cNvSpPr txBox="1">
              <a:spLocks noChangeArrowheads="1"/>
            </p:cNvSpPr>
            <p:nvPr/>
          </p:nvSpPr>
          <p:spPr bwMode="auto">
            <a:xfrm>
              <a:off x="2270808" y="6304077"/>
              <a:ext cx="13958496" cy="9892815"/>
            </a:xfrm>
            <a:prstGeom prst="rect">
              <a:avLst/>
            </a:prstGeom>
            <a:noFill/>
            <a:ln w="38100">
              <a:solidFill>
                <a:schemeClr val="tx1"/>
              </a:solidFill>
              <a:prstDash val="dash"/>
            </a:ln>
          </p:spPr>
          <p:txBody>
            <a:bodyPr wrap="square" lIns="104500" tIns="52250" rIns="104500" bIns="52250">
              <a:spAutoFit/>
            </a:bodyPr>
            <a:lstStyle>
              <a:lvl1pPr>
                <a:defRPr sz="8900">
                  <a:solidFill>
                    <a:schemeClr val="tx1"/>
                  </a:solidFill>
                  <a:latin typeface="Calibri" charset="0"/>
                  <a:ea typeface="ＭＳ Ｐゴシック" charset="0"/>
                </a:defRPr>
              </a:lvl1pPr>
              <a:lvl2pPr marL="742950" indent="-285750">
                <a:defRPr sz="8900">
                  <a:solidFill>
                    <a:schemeClr val="tx1"/>
                  </a:solidFill>
                  <a:latin typeface="Calibri" charset="0"/>
                  <a:ea typeface="ＭＳ Ｐゴシック" charset="0"/>
                </a:defRPr>
              </a:lvl2pPr>
              <a:lvl3pPr marL="1143000" indent="-228600">
                <a:defRPr sz="8900">
                  <a:solidFill>
                    <a:schemeClr val="tx1"/>
                  </a:solidFill>
                  <a:latin typeface="Calibri" charset="0"/>
                  <a:ea typeface="ＭＳ Ｐゴシック" charset="0"/>
                </a:defRPr>
              </a:lvl3pPr>
              <a:lvl4pPr marL="1600200" indent="-228600">
                <a:defRPr sz="8900">
                  <a:solidFill>
                    <a:schemeClr val="tx1"/>
                  </a:solidFill>
                  <a:latin typeface="Calibri" charset="0"/>
                  <a:ea typeface="ＭＳ Ｐゴシック" charset="0"/>
                </a:defRPr>
              </a:lvl4pPr>
              <a:lvl5pPr marL="2057400" indent="-228600">
                <a:defRPr sz="8900">
                  <a:solidFill>
                    <a:schemeClr val="tx1"/>
                  </a:solidFill>
                  <a:latin typeface="Calibri" charset="0"/>
                  <a:ea typeface="ＭＳ Ｐゴシック" charset="0"/>
                </a:defRPr>
              </a:lvl5pPr>
              <a:lvl6pPr marL="2514600" indent="-228600" defTabSz="4525963" fontAlgn="base">
                <a:spcBef>
                  <a:spcPct val="0"/>
                </a:spcBef>
                <a:spcAft>
                  <a:spcPct val="0"/>
                </a:spcAft>
                <a:defRPr sz="8900">
                  <a:solidFill>
                    <a:schemeClr val="tx1"/>
                  </a:solidFill>
                  <a:latin typeface="Calibri" charset="0"/>
                  <a:ea typeface="ＭＳ Ｐゴシック" charset="0"/>
                </a:defRPr>
              </a:lvl6pPr>
              <a:lvl7pPr marL="2971800" indent="-228600" defTabSz="4525963" fontAlgn="base">
                <a:spcBef>
                  <a:spcPct val="0"/>
                </a:spcBef>
                <a:spcAft>
                  <a:spcPct val="0"/>
                </a:spcAft>
                <a:defRPr sz="8900">
                  <a:solidFill>
                    <a:schemeClr val="tx1"/>
                  </a:solidFill>
                  <a:latin typeface="Calibri" charset="0"/>
                  <a:ea typeface="ＭＳ Ｐゴシック" charset="0"/>
                </a:defRPr>
              </a:lvl7pPr>
              <a:lvl8pPr marL="3429000" indent="-228600" defTabSz="4525963" fontAlgn="base">
                <a:spcBef>
                  <a:spcPct val="0"/>
                </a:spcBef>
                <a:spcAft>
                  <a:spcPct val="0"/>
                </a:spcAft>
                <a:defRPr sz="8900">
                  <a:solidFill>
                    <a:schemeClr val="tx1"/>
                  </a:solidFill>
                  <a:latin typeface="Calibri" charset="0"/>
                  <a:ea typeface="ＭＳ Ｐゴシック" charset="0"/>
                </a:defRPr>
              </a:lvl8pPr>
              <a:lvl9pPr marL="3886200" indent="-228600" defTabSz="4525963" fontAlgn="base">
                <a:spcBef>
                  <a:spcPct val="0"/>
                </a:spcBef>
                <a:spcAft>
                  <a:spcPct val="0"/>
                </a:spcAft>
                <a:defRPr sz="8900">
                  <a:solidFill>
                    <a:schemeClr val="tx1"/>
                  </a:solidFill>
                  <a:latin typeface="Calibri" charset="0"/>
                  <a:ea typeface="ＭＳ Ｐゴシック" charset="0"/>
                </a:defRPr>
              </a:lvl9pPr>
            </a:lstStyle>
            <a:p>
              <a:pPr>
                <a:defRPr/>
              </a:pPr>
              <a:r>
                <a:rPr lang="en-US" sz="6000" dirty="0"/>
                <a:t>Abstract (Arial 50-60)</a:t>
              </a:r>
            </a:p>
            <a:p>
              <a:pPr algn="just">
                <a:defRPr/>
              </a:pPr>
              <a:r>
                <a:rPr lang="en-US" sz="3600" dirty="0">
                  <a:latin typeface="Arial" panose="020B0604020202020204" pitchFamily="34" charset="0"/>
                  <a:cs typeface="Arial" panose="020B0604020202020204" pitchFamily="34" charset="0"/>
                </a:rPr>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a:t>
              </a:r>
            </a:p>
          </p:txBody>
        </p:sp>
        <p:sp>
          <p:nvSpPr>
            <p:cNvPr id="53" name="34 CuadroTexto"/>
            <p:cNvSpPr txBox="1">
              <a:spLocks noChangeArrowheads="1"/>
            </p:cNvSpPr>
            <p:nvPr/>
          </p:nvSpPr>
          <p:spPr bwMode="auto">
            <a:xfrm>
              <a:off x="2270808" y="17241886"/>
              <a:ext cx="13958496" cy="24296758"/>
            </a:xfrm>
            <a:prstGeom prst="rect">
              <a:avLst/>
            </a:prstGeom>
            <a:noFill/>
            <a:ln w="38100">
              <a:solidFill>
                <a:schemeClr val="tx1"/>
              </a:solidFill>
              <a:prstDash val="dash"/>
            </a:ln>
          </p:spPr>
          <p:txBody>
            <a:bodyPr wrap="square" lIns="104500" tIns="52250" rIns="104500" bIns="52250">
              <a:spAutoFit/>
            </a:bodyPr>
            <a:lstStyle>
              <a:lvl1pPr eaLnBrk="0" hangingPunct="0">
                <a:defRPr sz="8900">
                  <a:solidFill>
                    <a:schemeClr val="tx1"/>
                  </a:solidFill>
                  <a:latin typeface="Arial" charset="0"/>
                  <a:ea typeface="ＭＳ Ｐゴシック" charset="0"/>
                  <a:cs typeface="ＭＳ Ｐゴシック" charset="0"/>
                </a:defRPr>
              </a:lvl1pPr>
              <a:lvl2pPr marL="742950" indent="-285750" eaLnBrk="0" hangingPunct="0">
                <a:defRPr sz="8900">
                  <a:solidFill>
                    <a:schemeClr val="tx1"/>
                  </a:solidFill>
                  <a:latin typeface="Arial" charset="0"/>
                  <a:ea typeface="ＭＳ Ｐゴシック" charset="0"/>
                </a:defRPr>
              </a:lvl2pPr>
              <a:lvl3pPr marL="1143000" indent="-228600" eaLnBrk="0" hangingPunct="0">
                <a:defRPr sz="8900">
                  <a:solidFill>
                    <a:schemeClr val="tx1"/>
                  </a:solidFill>
                  <a:latin typeface="Arial" charset="0"/>
                  <a:ea typeface="ＭＳ Ｐゴシック" charset="0"/>
                </a:defRPr>
              </a:lvl3pPr>
              <a:lvl4pPr marL="1600200" indent="-228600" eaLnBrk="0" hangingPunct="0">
                <a:defRPr sz="8900">
                  <a:solidFill>
                    <a:schemeClr val="tx1"/>
                  </a:solidFill>
                  <a:latin typeface="Arial" charset="0"/>
                  <a:ea typeface="ＭＳ Ｐゴシック" charset="0"/>
                </a:defRPr>
              </a:lvl4pPr>
              <a:lvl5pPr marL="2057400" indent="-228600" eaLnBrk="0" hangingPunct="0">
                <a:defRPr sz="8900">
                  <a:solidFill>
                    <a:schemeClr val="tx1"/>
                  </a:solidFill>
                  <a:latin typeface="Arial" charset="0"/>
                  <a:ea typeface="ＭＳ Ｐゴシック" charset="0"/>
                </a:defRPr>
              </a:lvl5pPr>
              <a:lvl6pPr marL="2514600" indent="-228600" defTabSz="4525963" eaLnBrk="0" fontAlgn="base" hangingPunct="0">
                <a:spcBef>
                  <a:spcPct val="0"/>
                </a:spcBef>
                <a:spcAft>
                  <a:spcPct val="0"/>
                </a:spcAft>
                <a:defRPr sz="8900">
                  <a:solidFill>
                    <a:schemeClr val="tx1"/>
                  </a:solidFill>
                  <a:latin typeface="Arial" charset="0"/>
                  <a:ea typeface="ＭＳ Ｐゴシック" charset="0"/>
                </a:defRPr>
              </a:lvl6pPr>
              <a:lvl7pPr marL="2971800" indent="-228600" defTabSz="4525963" eaLnBrk="0" fontAlgn="base" hangingPunct="0">
                <a:spcBef>
                  <a:spcPct val="0"/>
                </a:spcBef>
                <a:spcAft>
                  <a:spcPct val="0"/>
                </a:spcAft>
                <a:defRPr sz="8900">
                  <a:solidFill>
                    <a:schemeClr val="tx1"/>
                  </a:solidFill>
                  <a:latin typeface="Arial" charset="0"/>
                  <a:ea typeface="ＭＳ Ｐゴシック" charset="0"/>
                </a:defRPr>
              </a:lvl7pPr>
              <a:lvl8pPr marL="3429000" indent="-228600" defTabSz="4525963" eaLnBrk="0" fontAlgn="base" hangingPunct="0">
                <a:spcBef>
                  <a:spcPct val="0"/>
                </a:spcBef>
                <a:spcAft>
                  <a:spcPct val="0"/>
                </a:spcAft>
                <a:defRPr sz="8900">
                  <a:solidFill>
                    <a:schemeClr val="tx1"/>
                  </a:solidFill>
                  <a:latin typeface="Arial" charset="0"/>
                  <a:ea typeface="ＭＳ Ｐゴシック" charset="0"/>
                </a:defRPr>
              </a:lvl8pPr>
              <a:lvl9pPr marL="3886200" indent="-228600" defTabSz="4525963" eaLnBrk="0" fontAlgn="base" hangingPunct="0">
                <a:spcBef>
                  <a:spcPct val="0"/>
                </a:spcBef>
                <a:spcAft>
                  <a:spcPct val="0"/>
                </a:spcAft>
                <a:defRPr sz="8900">
                  <a:solidFill>
                    <a:schemeClr val="tx1"/>
                  </a:solidFill>
                  <a:latin typeface="Arial" charset="0"/>
                  <a:ea typeface="ＭＳ Ｐゴシック" charset="0"/>
                </a:defRPr>
              </a:lvl9pPr>
            </a:lstStyle>
            <a:p>
              <a:pPr eaLnBrk="1" hangingPunct="1">
                <a:defRPr/>
              </a:pPr>
              <a:r>
                <a:rPr lang="en-US" sz="6000" dirty="0">
                  <a:latin typeface="Calibri" charset="0"/>
                </a:rPr>
                <a:t>Results (Arial 50-60)</a:t>
              </a:r>
            </a:p>
            <a:p>
              <a:pPr algn="just" eaLnBrk="1" hangingPunct="1">
                <a:defRPr/>
              </a:pPr>
              <a:r>
                <a:rPr lang="en-US" sz="3600" dirty="0"/>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a:t>
              </a:r>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endParaRPr lang="en-US" sz="3600" dirty="0"/>
            </a:p>
            <a:p>
              <a:pPr algn="just" eaLnBrk="1" hangingPunct="1">
                <a:defRPr/>
              </a:pPr>
              <a:r>
                <a:rPr lang="en-US" sz="3600" dirty="0"/>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a:t>
              </a:r>
              <a:endParaRPr lang="en-US" sz="800" dirty="0">
                <a:latin typeface="Calibri" charset="0"/>
              </a:endParaRPr>
            </a:p>
          </p:txBody>
        </p:sp>
        <p:sp>
          <p:nvSpPr>
            <p:cNvPr id="36" name="TextBox 35"/>
            <p:cNvSpPr txBox="1"/>
            <p:nvPr/>
          </p:nvSpPr>
          <p:spPr>
            <a:xfrm>
              <a:off x="16864120" y="35787125"/>
              <a:ext cx="184731" cy="1517467"/>
            </a:xfrm>
            <a:prstGeom prst="rect">
              <a:avLst/>
            </a:prstGeom>
            <a:noFill/>
          </p:spPr>
          <p:txBody>
            <a:bodyPr wrap="none" rtlCol="0">
              <a:spAutoFit/>
            </a:bodyPr>
            <a:lstStyle/>
            <a:p>
              <a:endParaRPr lang="en-US" sz="9261" dirty="0"/>
            </a:p>
          </p:txBody>
        </p:sp>
        <p:sp>
          <p:nvSpPr>
            <p:cNvPr id="42" name="Rectángulo 41">
              <a:extLst>
                <a:ext uri="{FF2B5EF4-FFF2-40B4-BE49-F238E27FC236}">
                  <a16:creationId xmlns:a16="http://schemas.microsoft.com/office/drawing/2014/main" id="{C80B4085-0997-548D-B5B4-5BA0C9EA58E3}"/>
                </a:ext>
              </a:extLst>
            </p:cNvPr>
            <p:cNvSpPr/>
            <p:nvPr/>
          </p:nvSpPr>
          <p:spPr>
            <a:xfrm>
              <a:off x="2270808" y="21905119"/>
              <a:ext cx="13958496" cy="7772400"/>
            </a:xfrm>
            <a:prstGeom prst="rect">
              <a:avLst/>
            </a:prstGeom>
            <a:noFill/>
            <a:ln w="762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R"/>
            </a:p>
          </p:txBody>
        </p:sp>
        <p:sp>
          <p:nvSpPr>
            <p:cNvPr id="43" name="CuadroTexto 42">
              <a:extLst>
                <a:ext uri="{FF2B5EF4-FFF2-40B4-BE49-F238E27FC236}">
                  <a16:creationId xmlns:a16="http://schemas.microsoft.com/office/drawing/2014/main" id="{9E410FD8-4B85-7A7B-EEA8-4E3BCF6BD7B3}"/>
                </a:ext>
              </a:extLst>
            </p:cNvPr>
            <p:cNvSpPr txBox="1"/>
            <p:nvPr/>
          </p:nvSpPr>
          <p:spPr>
            <a:xfrm>
              <a:off x="7512844" y="23992831"/>
              <a:ext cx="3132589" cy="1339277"/>
            </a:xfrm>
            <a:prstGeom prst="rect">
              <a:avLst/>
            </a:prstGeom>
            <a:noFill/>
          </p:spPr>
          <p:txBody>
            <a:bodyPr wrap="none" rtlCol="0">
              <a:spAutoFit/>
            </a:bodyPr>
            <a:lstStyle/>
            <a:p>
              <a:r>
                <a:rPr lang="es-CR" dirty="0"/>
                <a:t>Figure</a:t>
              </a:r>
            </a:p>
          </p:txBody>
        </p:sp>
        <p:sp>
          <p:nvSpPr>
            <p:cNvPr id="44" name="CuadroTexto 43">
              <a:extLst>
                <a:ext uri="{FF2B5EF4-FFF2-40B4-BE49-F238E27FC236}">
                  <a16:creationId xmlns:a16="http://schemas.microsoft.com/office/drawing/2014/main" id="{99EE249C-5EA6-52D0-7914-DF48947BC9C6}"/>
                </a:ext>
              </a:extLst>
            </p:cNvPr>
            <p:cNvSpPr txBox="1"/>
            <p:nvPr/>
          </p:nvSpPr>
          <p:spPr>
            <a:xfrm>
              <a:off x="2699794" y="28214638"/>
              <a:ext cx="13277971" cy="1384995"/>
            </a:xfrm>
            <a:prstGeom prst="rect">
              <a:avLst/>
            </a:prstGeom>
            <a:noFill/>
          </p:spPr>
          <p:txBody>
            <a:bodyPr wrap="square" rtlCol="0">
              <a:spAutoFit/>
            </a:bodyPr>
            <a:lstStyle/>
            <a:p>
              <a:r>
                <a:rPr lang="es-CR" sz="2800" dirty="0"/>
                <a:t>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Figure </a:t>
              </a:r>
              <a:r>
                <a:rPr lang="es-CR" sz="2800" dirty="0" err="1"/>
                <a:t>text</a:t>
              </a:r>
              <a:r>
                <a:rPr lang="es-CR" sz="2800" dirty="0"/>
                <a:t> ( Arial 25-36), </a:t>
              </a:r>
            </a:p>
          </p:txBody>
        </p:sp>
      </p:grpSp>
      <p:sp>
        <p:nvSpPr>
          <p:cNvPr id="27" name="CuadroTexto 26">
            <a:extLst>
              <a:ext uri="{FF2B5EF4-FFF2-40B4-BE49-F238E27FC236}">
                <a16:creationId xmlns:a16="http://schemas.microsoft.com/office/drawing/2014/main" id="{C655EADA-D1D6-B007-D212-2805F8EF77E8}"/>
              </a:ext>
            </a:extLst>
          </p:cNvPr>
          <p:cNvSpPr txBox="1"/>
          <p:nvPr/>
        </p:nvSpPr>
        <p:spPr>
          <a:xfrm>
            <a:off x="27122225" y="4503764"/>
            <a:ext cx="3262432" cy="1200329"/>
          </a:xfrm>
          <a:prstGeom prst="rect">
            <a:avLst/>
          </a:prstGeom>
          <a:noFill/>
        </p:spPr>
        <p:txBody>
          <a:bodyPr wrap="none" rtlCol="0">
            <a:spAutoFit/>
          </a:bodyPr>
          <a:lstStyle/>
          <a:p>
            <a:pPr algn="ctr"/>
            <a:r>
              <a:rPr lang="en-US" sz="3600" dirty="0"/>
              <a:t>E-mail address</a:t>
            </a:r>
          </a:p>
          <a:p>
            <a:pPr algn="ctr"/>
            <a:r>
              <a:rPr lang="en-US" sz="3600" dirty="0"/>
              <a:t>WhatsApp Tel</a:t>
            </a:r>
          </a:p>
        </p:txBody>
      </p:sp>
      <p:grpSp>
        <p:nvGrpSpPr>
          <p:cNvPr id="63" name="Grupo 62">
            <a:extLst>
              <a:ext uri="{FF2B5EF4-FFF2-40B4-BE49-F238E27FC236}">
                <a16:creationId xmlns:a16="http://schemas.microsoft.com/office/drawing/2014/main" id="{12A0FE56-1DDC-1AFA-F93A-2822B9E62A90}"/>
              </a:ext>
            </a:extLst>
          </p:cNvPr>
          <p:cNvGrpSpPr/>
          <p:nvPr/>
        </p:nvGrpSpPr>
        <p:grpSpPr>
          <a:xfrm>
            <a:off x="17299721" y="6355490"/>
            <a:ext cx="14139923" cy="35135767"/>
            <a:chOff x="16915705" y="6218211"/>
            <a:chExt cx="14139923" cy="35135767"/>
          </a:xfrm>
        </p:grpSpPr>
        <p:sp>
          <p:nvSpPr>
            <p:cNvPr id="114" name="52 CuadroTexto"/>
            <p:cNvSpPr txBox="1">
              <a:spLocks noChangeArrowheads="1"/>
            </p:cNvSpPr>
            <p:nvPr/>
          </p:nvSpPr>
          <p:spPr bwMode="auto">
            <a:xfrm>
              <a:off x="17168920" y="38170692"/>
              <a:ext cx="13886708" cy="3183286"/>
            </a:xfrm>
            <a:prstGeom prst="rect">
              <a:avLst/>
            </a:prstGeom>
            <a:noFill/>
            <a:ln w="38100">
              <a:solidFill>
                <a:schemeClr val="tx1"/>
              </a:solidFill>
              <a:prstDash val="dash"/>
            </a:ln>
          </p:spPr>
          <p:txBody>
            <a:bodyPr wrap="square" lIns="104500" tIns="52250" rIns="104500" bIns="52250">
              <a:spAutoFit/>
            </a:bodyPr>
            <a:lstStyle>
              <a:lvl1pPr>
                <a:defRPr sz="8900">
                  <a:solidFill>
                    <a:schemeClr val="tx1"/>
                  </a:solidFill>
                  <a:latin typeface="Calibri" charset="0"/>
                  <a:ea typeface="ＭＳ Ｐゴシック" charset="0"/>
                </a:defRPr>
              </a:lvl1pPr>
              <a:lvl2pPr marL="742950" indent="-285750">
                <a:defRPr sz="8900">
                  <a:solidFill>
                    <a:schemeClr val="tx1"/>
                  </a:solidFill>
                  <a:latin typeface="Calibri" charset="0"/>
                  <a:ea typeface="ＭＳ Ｐゴシック" charset="0"/>
                </a:defRPr>
              </a:lvl2pPr>
              <a:lvl3pPr marL="1143000" indent="-228600">
                <a:defRPr sz="8900">
                  <a:solidFill>
                    <a:schemeClr val="tx1"/>
                  </a:solidFill>
                  <a:latin typeface="Calibri" charset="0"/>
                  <a:ea typeface="ＭＳ Ｐゴシック" charset="0"/>
                </a:defRPr>
              </a:lvl3pPr>
              <a:lvl4pPr marL="1600200" indent="-228600">
                <a:defRPr sz="8900">
                  <a:solidFill>
                    <a:schemeClr val="tx1"/>
                  </a:solidFill>
                  <a:latin typeface="Calibri" charset="0"/>
                  <a:ea typeface="ＭＳ Ｐゴシック" charset="0"/>
                </a:defRPr>
              </a:lvl4pPr>
              <a:lvl5pPr marL="2057400" indent="-228600">
                <a:defRPr sz="8900">
                  <a:solidFill>
                    <a:schemeClr val="tx1"/>
                  </a:solidFill>
                  <a:latin typeface="Calibri" charset="0"/>
                  <a:ea typeface="ＭＳ Ｐゴシック" charset="0"/>
                </a:defRPr>
              </a:lvl5pPr>
              <a:lvl6pPr marL="2514600" indent="-228600" defTabSz="4525963" fontAlgn="base">
                <a:spcBef>
                  <a:spcPct val="0"/>
                </a:spcBef>
                <a:spcAft>
                  <a:spcPct val="0"/>
                </a:spcAft>
                <a:defRPr sz="8900">
                  <a:solidFill>
                    <a:schemeClr val="tx1"/>
                  </a:solidFill>
                  <a:latin typeface="Calibri" charset="0"/>
                  <a:ea typeface="ＭＳ Ｐゴシック" charset="0"/>
                </a:defRPr>
              </a:lvl6pPr>
              <a:lvl7pPr marL="2971800" indent="-228600" defTabSz="4525963" fontAlgn="base">
                <a:spcBef>
                  <a:spcPct val="0"/>
                </a:spcBef>
                <a:spcAft>
                  <a:spcPct val="0"/>
                </a:spcAft>
                <a:defRPr sz="8900">
                  <a:solidFill>
                    <a:schemeClr val="tx1"/>
                  </a:solidFill>
                  <a:latin typeface="Calibri" charset="0"/>
                  <a:ea typeface="ＭＳ Ｐゴシック" charset="0"/>
                </a:defRPr>
              </a:lvl7pPr>
              <a:lvl8pPr marL="3429000" indent="-228600" defTabSz="4525963" fontAlgn="base">
                <a:spcBef>
                  <a:spcPct val="0"/>
                </a:spcBef>
                <a:spcAft>
                  <a:spcPct val="0"/>
                </a:spcAft>
                <a:defRPr sz="8900">
                  <a:solidFill>
                    <a:schemeClr val="tx1"/>
                  </a:solidFill>
                  <a:latin typeface="Calibri" charset="0"/>
                  <a:ea typeface="ＭＳ Ｐゴシック" charset="0"/>
                </a:defRPr>
              </a:lvl8pPr>
              <a:lvl9pPr marL="3886200" indent="-228600" defTabSz="4525963" fontAlgn="base">
                <a:spcBef>
                  <a:spcPct val="0"/>
                </a:spcBef>
                <a:spcAft>
                  <a:spcPct val="0"/>
                </a:spcAft>
                <a:defRPr sz="8900">
                  <a:solidFill>
                    <a:schemeClr val="tx1"/>
                  </a:solidFill>
                  <a:latin typeface="Calibri" charset="0"/>
                  <a:ea typeface="ＭＳ Ｐゴシック" charset="0"/>
                </a:defRPr>
              </a:lvl9pPr>
            </a:lstStyle>
            <a:p>
              <a:r>
                <a:rPr lang="en-US" sz="6000" dirty="0">
                  <a:latin typeface="Arial" panose="020B0604020202020204" pitchFamily="34" charset="0"/>
                  <a:cs typeface="Arial" panose="020B0604020202020204" pitchFamily="34" charset="0"/>
                </a:rPr>
                <a:t>References (Arial 50-60)</a:t>
              </a:r>
            </a:p>
            <a:p>
              <a:pPr marL="514350" indent="-514350" algn="just">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p:txBody>
        </p:sp>
        <p:sp>
          <p:nvSpPr>
            <p:cNvPr id="50" name="Rectángulo 49">
              <a:extLst>
                <a:ext uri="{FF2B5EF4-FFF2-40B4-BE49-F238E27FC236}">
                  <a16:creationId xmlns:a16="http://schemas.microsoft.com/office/drawing/2014/main" id="{6298FF88-3B39-8AC2-6352-1C83AA0883CB}"/>
                </a:ext>
              </a:extLst>
            </p:cNvPr>
            <p:cNvSpPr/>
            <p:nvPr/>
          </p:nvSpPr>
          <p:spPr>
            <a:xfrm>
              <a:off x="16934044" y="9896124"/>
              <a:ext cx="13896000" cy="8412119"/>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R"/>
            </a:p>
          </p:txBody>
        </p:sp>
        <p:sp>
          <p:nvSpPr>
            <p:cNvPr id="51" name="CuadroTexto 50">
              <a:extLst>
                <a:ext uri="{FF2B5EF4-FFF2-40B4-BE49-F238E27FC236}">
                  <a16:creationId xmlns:a16="http://schemas.microsoft.com/office/drawing/2014/main" id="{938F952D-0033-4816-04F3-A3A36DE94334}"/>
                </a:ext>
              </a:extLst>
            </p:cNvPr>
            <p:cNvSpPr txBox="1"/>
            <p:nvPr/>
          </p:nvSpPr>
          <p:spPr>
            <a:xfrm>
              <a:off x="17876044" y="6905882"/>
              <a:ext cx="184731" cy="646331"/>
            </a:xfrm>
            <a:prstGeom prst="rect">
              <a:avLst/>
            </a:prstGeom>
            <a:noFill/>
          </p:spPr>
          <p:txBody>
            <a:bodyPr wrap="none" rtlCol="0">
              <a:spAutoFit/>
            </a:bodyPr>
            <a:lstStyle/>
            <a:p>
              <a:endParaRPr lang="es-CR" sz="3600" dirty="0"/>
            </a:p>
          </p:txBody>
        </p:sp>
        <p:sp>
          <p:nvSpPr>
            <p:cNvPr id="52" name="CuadroTexto 51">
              <a:extLst>
                <a:ext uri="{FF2B5EF4-FFF2-40B4-BE49-F238E27FC236}">
                  <a16:creationId xmlns:a16="http://schemas.microsoft.com/office/drawing/2014/main" id="{115944FD-70A5-9A3D-4276-FCAAF26668F3}"/>
                </a:ext>
              </a:extLst>
            </p:cNvPr>
            <p:cNvSpPr txBox="1"/>
            <p:nvPr/>
          </p:nvSpPr>
          <p:spPr>
            <a:xfrm>
              <a:off x="16915705" y="6218211"/>
              <a:ext cx="13958496" cy="26684228"/>
            </a:xfrm>
            <a:prstGeom prst="rect">
              <a:avLst/>
            </a:prstGeom>
            <a:noFill/>
            <a:ln w="38100">
              <a:solidFill>
                <a:schemeClr val="tx1"/>
              </a:solidFill>
              <a:prstDash val="dash"/>
            </a:ln>
          </p:spPr>
          <p:txBody>
            <a:bodyPr wrap="square" rtlCol="0">
              <a:spAutoFit/>
            </a:bodyPr>
            <a:lstStyle/>
            <a:p>
              <a:pPr algn="just"/>
              <a:r>
                <a:rPr lang="en-US" sz="3600" dirty="0"/>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a:t>
              </a:r>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n-US" sz="3600" dirty="0"/>
            </a:p>
            <a:p>
              <a:pPr algn="just"/>
              <a:endParaRPr lang="es-CR" sz="3600" dirty="0"/>
            </a:p>
            <a:p>
              <a:pPr algn="just"/>
              <a:r>
                <a:rPr lang="en-US" sz="3600" dirty="0">
                  <a:latin typeface="Arial" panose="020B0604020202020204" pitchFamily="34" charset="0"/>
                  <a:cs typeface="Arial" panose="020B0604020202020204" pitchFamily="34" charset="0"/>
                </a:rPr>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a:t>
              </a:r>
              <a:endParaRPr lang="es-CR" sz="3600" dirty="0"/>
            </a:p>
          </p:txBody>
        </p:sp>
        <p:sp>
          <p:nvSpPr>
            <p:cNvPr id="55" name="CuadroTexto 54">
              <a:extLst>
                <a:ext uri="{FF2B5EF4-FFF2-40B4-BE49-F238E27FC236}">
                  <a16:creationId xmlns:a16="http://schemas.microsoft.com/office/drawing/2014/main" id="{5CC261FB-0CA6-1F4B-757E-84E0ACB12AD0}"/>
                </a:ext>
              </a:extLst>
            </p:cNvPr>
            <p:cNvSpPr txBox="1"/>
            <p:nvPr/>
          </p:nvSpPr>
          <p:spPr>
            <a:xfrm>
              <a:off x="22546454" y="13905179"/>
              <a:ext cx="2671180" cy="1339277"/>
            </a:xfrm>
            <a:prstGeom prst="rect">
              <a:avLst/>
            </a:prstGeom>
            <a:noFill/>
          </p:spPr>
          <p:txBody>
            <a:bodyPr wrap="none" rtlCol="0">
              <a:spAutoFit/>
            </a:bodyPr>
            <a:lstStyle/>
            <a:p>
              <a:r>
                <a:rPr lang="es-CR" dirty="0"/>
                <a:t>Table</a:t>
              </a:r>
            </a:p>
          </p:txBody>
        </p:sp>
        <p:sp>
          <p:nvSpPr>
            <p:cNvPr id="56" name="CuadroTexto 55">
              <a:extLst>
                <a:ext uri="{FF2B5EF4-FFF2-40B4-BE49-F238E27FC236}">
                  <a16:creationId xmlns:a16="http://schemas.microsoft.com/office/drawing/2014/main" id="{AE04D547-45E6-2841-0B84-5A86F014540E}"/>
                </a:ext>
              </a:extLst>
            </p:cNvPr>
            <p:cNvSpPr txBox="1"/>
            <p:nvPr/>
          </p:nvSpPr>
          <p:spPr>
            <a:xfrm>
              <a:off x="17711890" y="9951986"/>
              <a:ext cx="13343738" cy="523220"/>
            </a:xfrm>
            <a:prstGeom prst="rect">
              <a:avLst/>
            </a:prstGeom>
            <a:noFill/>
          </p:spPr>
          <p:txBody>
            <a:bodyPr wrap="square" rtlCol="0">
              <a:spAutoFit/>
            </a:bodyPr>
            <a:lstStyle/>
            <a:p>
              <a:r>
                <a:rPr lang="en-US" sz="2800" dirty="0"/>
                <a:t>Table heading ( Arial 25-36), Figure text ( Arial 25-36), Figure text ( Arial 25-36), </a:t>
              </a:r>
              <a:endParaRPr lang="en-US" dirty="0"/>
            </a:p>
          </p:txBody>
        </p:sp>
        <p:sp>
          <p:nvSpPr>
            <p:cNvPr id="60" name="CuadroTexto 59">
              <a:extLst>
                <a:ext uri="{FF2B5EF4-FFF2-40B4-BE49-F238E27FC236}">
                  <a16:creationId xmlns:a16="http://schemas.microsoft.com/office/drawing/2014/main" id="{9153E3E1-179D-C3ED-A0E8-4065EAE1765F}"/>
                </a:ext>
              </a:extLst>
            </p:cNvPr>
            <p:cNvSpPr txBox="1"/>
            <p:nvPr/>
          </p:nvSpPr>
          <p:spPr>
            <a:xfrm>
              <a:off x="17186696" y="33385656"/>
              <a:ext cx="13868931" cy="4339650"/>
            </a:xfrm>
            <a:prstGeom prst="rect">
              <a:avLst/>
            </a:prstGeom>
            <a:noFill/>
            <a:ln w="38100">
              <a:solidFill>
                <a:schemeClr val="tx1"/>
              </a:solidFill>
              <a:prstDash val="dash"/>
            </a:ln>
          </p:spPr>
          <p:txBody>
            <a:bodyPr wrap="square" rtlCol="0">
              <a:spAutoFit/>
            </a:bodyPr>
            <a:lstStyle/>
            <a:p>
              <a:pPr>
                <a:defRPr/>
              </a:pPr>
              <a:r>
                <a:rPr lang="en-US" sz="6000" dirty="0"/>
                <a:t>Conclusions (Arial 50-60)</a:t>
              </a:r>
            </a:p>
            <a:p>
              <a:pPr algn="just">
                <a:defRPr/>
              </a:pPr>
              <a:r>
                <a:rPr lang="en-US" sz="3600" dirty="0">
                  <a:latin typeface="Arial" panose="020B0604020202020204" pitchFamily="34" charset="0"/>
                  <a:cs typeface="Arial" panose="020B0604020202020204" pitchFamily="34" charset="0"/>
                </a:rPr>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a:t>
              </a:r>
              <a:endParaRPr lang="es-CR" sz="3600" dirty="0"/>
            </a:p>
          </p:txBody>
        </p:sp>
      </p:grpSp>
      <p:sp>
        <p:nvSpPr>
          <p:cNvPr id="64" name="CuadroTexto 63">
            <a:extLst>
              <a:ext uri="{FF2B5EF4-FFF2-40B4-BE49-F238E27FC236}">
                <a16:creationId xmlns:a16="http://schemas.microsoft.com/office/drawing/2014/main" id="{A8B1FF19-6645-A918-BB94-4AD5DFE5B7A2}"/>
              </a:ext>
            </a:extLst>
          </p:cNvPr>
          <p:cNvSpPr txBox="1"/>
          <p:nvPr/>
        </p:nvSpPr>
        <p:spPr>
          <a:xfrm>
            <a:off x="12124643" y="-144431"/>
            <a:ext cx="8268610" cy="1339277"/>
          </a:xfrm>
          <a:prstGeom prst="rect">
            <a:avLst/>
          </a:prstGeom>
          <a:noFill/>
        </p:spPr>
        <p:txBody>
          <a:bodyPr wrap="none" rtlCol="0">
            <a:spAutoFit/>
          </a:bodyPr>
          <a:lstStyle/>
          <a:p>
            <a:r>
              <a:rPr lang="es-CR" b="1" dirty="0">
                <a:solidFill>
                  <a:srgbClr val="0000FF"/>
                </a:solidFill>
              </a:rPr>
              <a:t>------- 90 cm-------</a:t>
            </a:r>
          </a:p>
        </p:txBody>
      </p:sp>
      <p:sp>
        <p:nvSpPr>
          <p:cNvPr id="65" name="CuadroTexto 64">
            <a:extLst>
              <a:ext uri="{FF2B5EF4-FFF2-40B4-BE49-F238E27FC236}">
                <a16:creationId xmlns:a16="http://schemas.microsoft.com/office/drawing/2014/main" id="{0952E9F1-8B8F-344A-DD21-A908148F7388}"/>
              </a:ext>
            </a:extLst>
          </p:cNvPr>
          <p:cNvSpPr txBox="1"/>
          <p:nvPr/>
        </p:nvSpPr>
        <p:spPr>
          <a:xfrm rot="16200000">
            <a:off x="-3676441" y="21282201"/>
            <a:ext cx="8847294" cy="1339277"/>
          </a:xfrm>
          <a:prstGeom prst="rect">
            <a:avLst/>
          </a:prstGeom>
          <a:noFill/>
        </p:spPr>
        <p:txBody>
          <a:bodyPr wrap="none" rtlCol="0">
            <a:spAutoFit/>
          </a:bodyPr>
          <a:lstStyle/>
          <a:p>
            <a:r>
              <a:rPr lang="es-CR" b="1" dirty="0">
                <a:solidFill>
                  <a:srgbClr val="0000FF"/>
                </a:solidFill>
              </a:rPr>
              <a:t>------- 120 cm-------</a:t>
            </a:r>
          </a:p>
        </p:txBody>
      </p:sp>
      <p:sp>
        <p:nvSpPr>
          <p:cNvPr id="66" name="CuadroTexto 65">
            <a:extLst>
              <a:ext uri="{FF2B5EF4-FFF2-40B4-BE49-F238E27FC236}">
                <a16:creationId xmlns:a16="http://schemas.microsoft.com/office/drawing/2014/main" id="{9BB65594-F776-AA43-D03C-ABFC133ABF50}"/>
              </a:ext>
            </a:extLst>
          </p:cNvPr>
          <p:cNvSpPr txBox="1"/>
          <p:nvPr/>
        </p:nvSpPr>
        <p:spPr>
          <a:xfrm>
            <a:off x="11337435" y="41667113"/>
            <a:ext cx="7233455" cy="2586221"/>
          </a:xfrm>
          <a:prstGeom prst="rect">
            <a:avLst/>
          </a:prstGeom>
          <a:noFill/>
        </p:spPr>
        <p:txBody>
          <a:bodyPr wrap="none" rtlCol="0">
            <a:spAutoFit/>
          </a:bodyPr>
          <a:lstStyle/>
          <a:p>
            <a:r>
              <a:rPr lang="es-CR" b="1" dirty="0">
                <a:solidFill>
                  <a:srgbClr val="0000FF"/>
                </a:solidFill>
              </a:rPr>
              <a:t>Vertical </a:t>
            </a:r>
            <a:r>
              <a:rPr lang="es-CR" b="1" dirty="0" err="1">
                <a:solidFill>
                  <a:srgbClr val="0000FF"/>
                </a:solidFill>
              </a:rPr>
              <a:t>layout</a:t>
            </a:r>
            <a:endParaRPr lang="es-CR" b="1" dirty="0">
              <a:solidFill>
                <a:srgbClr val="0000FF"/>
              </a:solidFill>
            </a:endParaRPr>
          </a:p>
          <a:p>
            <a:endParaRPr lang="es-C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D6FE1-6185-B819-8472-282D1B572DC8}"/>
            </a:ext>
          </a:extLst>
        </p:cNvPr>
        <p:cNvGrpSpPr/>
        <p:nvPr/>
      </p:nvGrpSpPr>
      <p:grpSpPr>
        <a:xfrm>
          <a:off x="0" y="0"/>
          <a:ext cx="0" cy="0"/>
          <a:chOff x="0" y="0"/>
          <a:chExt cx="0" cy="0"/>
        </a:xfrm>
      </p:grpSpPr>
      <p:sp>
        <p:nvSpPr>
          <p:cNvPr id="2075" name="AutoShape 51">
            <a:extLst>
              <a:ext uri="{FF2B5EF4-FFF2-40B4-BE49-F238E27FC236}">
                <a16:creationId xmlns:a16="http://schemas.microsoft.com/office/drawing/2014/main" id="{C22C6A6A-1231-D529-1DE8-7D3D254BE916}"/>
              </a:ext>
            </a:extLst>
          </p:cNvPr>
          <p:cNvSpPr>
            <a:spLocks noChangeArrowheads="1"/>
          </p:cNvSpPr>
          <p:nvPr/>
        </p:nvSpPr>
        <p:spPr bwMode="auto">
          <a:xfrm>
            <a:off x="4685057" y="2496482"/>
            <a:ext cx="3084011" cy="4409400"/>
          </a:xfrm>
          <a:prstGeom prst="roundRect">
            <a:avLst>
              <a:gd name="adj" fmla="val 16667"/>
            </a:avLst>
          </a:prstGeom>
          <a:noFill/>
          <a:ln w="9525">
            <a:noFill/>
            <a:round/>
            <a:headEnd/>
            <a:tailEnd/>
          </a:ln>
        </p:spPr>
        <p:txBody>
          <a:bodyPr wrap="none" lIns="137098" tIns="68550" rIns="137098" bIns="68550" anchor="ctr"/>
          <a:lstStyle/>
          <a:p>
            <a:endParaRPr lang="en-US" sz="5546" dirty="0"/>
          </a:p>
        </p:txBody>
      </p:sp>
      <p:sp>
        <p:nvSpPr>
          <p:cNvPr id="31" name="TextBox 30">
            <a:extLst>
              <a:ext uri="{FF2B5EF4-FFF2-40B4-BE49-F238E27FC236}">
                <a16:creationId xmlns:a16="http://schemas.microsoft.com/office/drawing/2014/main" id="{77E3AE46-D79F-5E6F-2A11-E6C09D17E0B0}"/>
              </a:ext>
            </a:extLst>
          </p:cNvPr>
          <p:cNvSpPr txBox="1"/>
          <p:nvPr/>
        </p:nvSpPr>
        <p:spPr>
          <a:xfrm>
            <a:off x="9106499" y="1526792"/>
            <a:ext cx="13831271" cy="1107996"/>
          </a:xfrm>
          <a:prstGeom prst="rect">
            <a:avLst/>
          </a:prstGeom>
          <a:noFill/>
        </p:spPr>
        <p:txBody>
          <a:bodyPr wrap="square" rtlCol="0">
            <a:spAutoFit/>
          </a:bodyPr>
          <a:lstStyle/>
          <a:p>
            <a:pPr algn="ctr"/>
            <a:r>
              <a:rPr lang="en-US" sz="6600" dirty="0"/>
              <a:t>Title (Arial 50- 66)</a:t>
            </a:r>
          </a:p>
        </p:txBody>
      </p:sp>
      <p:sp>
        <p:nvSpPr>
          <p:cNvPr id="14" name="CuadroTexto 13">
            <a:extLst>
              <a:ext uri="{FF2B5EF4-FFF2-40B4-BE49-F238E27FC236}">
                <a16:creationId xmlns:a16="http://schemas.microsoft.com/office/drawing/2014/main" id="{5E90CDA2-F302-9451-0973-778A83554AB2}"/>
              </a:ext>
            </a:extLst>
          </p:cNvPr>
          <p:cNvSpPr txBox="1"/>
          <p:nvPr/>
        </p:nvSpPr>
        <p:spPr>
          <a:xfrm>
            <a:off x="2591698" y="1682003"/>
            <a:ext cx="2499402" cy="1339277"/>
          </a:xfrm>
          <a:prstGeom prst="rect">
            <a:avLst/>
          </a:prstGeom>
          <a:noFill/>
        </p:spPr>
        <p:txBody>
          <a:bodyPr wrap="none" rtlCol="0">
            <a:spAutoFit/>
          </a:bodyPr>
          <a:lstStyle/>
          <a:p>
            <a:r>
              <a:rPr lang="en-US" dirty="0"/>
              <a:t>Logo</a:t>
            </a:r>
          </a:p>
        </p:txBody>
      </p:sp>
      <p:sp>
        <p:nvSpPr>
          <p:cNvPr id="18" name="Rectángulo 17">
            <a:extLst>
              <a:ext uri="{FF2B5EF4-FFF2-40B4-BE49-F238E27FC236}">
                <a16:creationId xmlns:a16="http://schemas.microsoft.com/office/drawing/2014/main" id="{6B056EB3-36FD-11AA-A292-B2E46CCA2D3A}"/>
              </a:ext>
            </a:extLst>
          </p:cNvPr>
          <p:cNvSpPr/>
          <p:nvPr/>
        </p:nvSpPr>
        <p:spPr>
          <a:xfrm>
            <a:off x="2361492" y="797719"/>
            <a:ext cx="3600000" cy="3600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CuadroTexto 24">
            <a:extLst>
              <a:ext uri="{FF2B5EF4-FFF2-40B4-BE49-F238E27FC236}">
                <a16:creationId xmlns:a16="http://schemas.microsoft.com/office/drawing/2014/main" id="{77D565F9-D09B-1232-4405-0C7FAA2E8941}"/>
              </a:ext>
            </a:extLst>
          </p:cNvPr>
          <p:cNvSpPr txBox="1"/>
          <p:nvPr/>
        </p:nvSpPr>
        <p:spPr>
          <a:xfrm>
            <a:off x="27367031" y="1322893"/>
            <a:ext cx="2265364" cy="1339277"/>
          </a:xfrm>
          <a:prstGeom prst="rect">
            <a:avLst/>
          </a:prstGeom>
          <a:noFill/>
        </p:spPr>
        <p:txBody>
          <a:bodyPr wrap="none" rtlCol="0">
            <a:spAutoFit/>
          </a:bodyPr>
          <a:lstStyle/>
          <a:p>
            <a:r>
              <a:rPr lang="en-US" dirty="0"/>
              <a:t>Foto</a:t>
            </a:r>
          </a:p>
        </p:txBody>
      </p:sp>
      <p:sp>
        <p:nvSpPr>
          <p:cNvPr id="28" name="Rectángulo 27">
            <a:extLst>
              <a:ext uri="{FF2B5EF4-FFF2-40B4-BE49-F238E27FC236}">
                <a16:creationId xmlns:a16="http://schemas.microsoft.com/office/drawing/2014/main" id="{37617936-6A1F-9AB7-AE44-FCC4345F6D6A}"/>
              </a:ext>
            </a:extLst>
          </p:cNvPr>
          <p:cNvSpPr/>
          <p:nvPr/>
        </p:nvSpPr>
        <p:spPr>
          <a:xfrm>
            <a:off x="26817425" y="831691"/>
            <a:ext cx="3600000" cy="3600000"/>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40 CuadroTexto">
            <a:extLst>
              <a:ext uri="{FF2B5EF4-FFF2-40B4-BE49-F238E27FC236}">
                <a16:creationId xmlns:a16="http://schemas.microsoft.com/office/drawing/2014/main" id="{8E654653-7C0A-F4A8-BCDF-78F27D8C4610}"/>
              </a:ext>
            </a:extLst>
          </p:cNvPr>
          <p:cNvSpPr txBox="1">
            <a:spLocks noChangeArrowheads="1"/>
          </p:cNvSpPr>
          <p:nvPr/>
        </p:nvSpPr>
        <p:spPr bwMode="auto">
          <a:xfrm>
            <a:off x="1155921" y="6304077"/>
            <a:ext cx="29794200" cy="5460833"/>
          </a:xfrm>
          <a:prstGeom prst="rect">
            <a:avLst/>
          </a:prstGeom>
          <a:noFill/>
          <a:ln w="38100">
            <a:solidFill>
              <a:schemeClr val="tx1"/>
            </a:solidFill>
            <a:prstDash val="dash"/>
          </a:ln>
        </p:spPr>
        <p:txBody>
          <a:bodyPr wrap="square" lIns="104500" tIns="52250" rIns="104500" bIns="52250">
            <a:spAutoFit/>
          </a:bodyPr>
          <a:lstStyle>
            <a:lvl1pPr>
              <a:defRPr sz="8900">
                <a:solidFill>
                  <a:schemeClr val="tx1"/>
                </a:solidFill>
                <a:latin typeface="Calibri" charset="0"/>
                <a:ea typeface="ＭＳ Ｐゴシック" charset="0"/>
              </a:defRPr>
            </a:lvl1pPr>
            <a:lvl2pPr marL="742950" indent="-285750">
              <a:defRPr sz="8900">
                <a:solidFill>
                  <a:schemeClr val="tx1"/>
                </a:solidFill>
                <a:latin typeface="Calibri" charset="0"/>
                <a:ea typeface="ＭＳ Ｐゴシック" charset="0"/>
              </a:defRPr>
            </a:lvl2pPr>
            <a:lvl3pPr marL="1143000" indent="-228600">
              <a:defRPr sz="8900">
                <a:solidFill>
                  <a:schemeClr val="tx1"/>
                </a:solidFill>
                <a:latin typeface="Calibri" charset="0"/>
                <a:ea typeface="ＭＳ Ｐゴシック" charset="0"/>
              </a:defRPr>
            </a:lvl3pPr>
            <a:lvl4pPr marL="1600200" indent="-228600">
              <a:defRPr sz="8900">
                <a:solidFill>
                  <a:schemeClr val="tx1"/>
                </a:solidFill>
                <a:latin typeface="Calibri" charset="0"/>
                <a:ea typeface="ＭＳ Ｐゴシック" charset="0"/>
              </a:defRPr>
            </a:lvl4pPr>
            <a:lvl5pPr marL="2057400" indent="-228600">
              <a:defRPr sz="8900">
                <a:solidFill>
                  <a:schemeClr val="tx1"/>
                </a:solidFill>
                <a:latin typeface="Calibri" charset="0"/>
                <a:ea typeface="ＭＳ Ｐゴシック" charset="0"/>
              </a:defRPr>
            </a:lvl5pPr>
            <a:lvl6pPr marL="2514600" indent="-228600" defTabSz="4525963" fontAlgn="base">
              <a:spcBef>
                <a:spcPct val="0"/>
              </a:spcBef>
              <a:spcAft>
                <a:spcPct val="0"/>
              </a:spcAft>
              <a:defRPr sz="8900">
                <a:solidFill>
                  <a:schemeClr val="tx1"/>
                </a:solidFill>
                <a:latin typeface="Calibri" charset="0"/>
                <a:ea typeface="ＭＳ Ｐゴシック" charset="0"/>
              </a:defRPr>
            </a:lvl6pPr>
            <a:lvl7pPr marL="2971800" indent="-228600" defTabSz="4525963" fontAlgn="base">
              <a:spcBef>
                <a:spcPct val="0"/>
              </a:spcBef>
              <a:spcAft>
                <a:spcPct val="0"/>
              </a:spcAft>
              <a:defRPr sz="8900">
                <a:solidFill>
                  <a:schemeClr val="tx1"/>
                </a:solidFill>
                <a:latin typeface="Calibri" charset="0"/>
                <a:ea typeface="ＭＳ Ｐゴシック" charset="0"/>
              </a:defRPr>
            </a:lvl7pPr>
            <a:lvl8pPr marL="3429000" indent="-228600" defTabSz="4525963" fontAlgn="base">
              <a:spcBef>
                <a:spcPct val="0"/>
              </a:spcBef>
              <a:spcAft>
                <a:spcPct val="0"/>
              </a:spcAft>
              <a:defRPr sz="8900">
                <a:solidFill>
                  <a:schemeClr val="tx1"/>
                </a:solidFill>
                <a:latin typeface="Calibri" charset="0"/>
                <a:ea typeface="ＭＳ Ｐゴシック" charset="0"/>
              </a:defRPr>
            </a:lvl8pPr>
            <a:lvl9pPr marL="3886200" indent="-228600" defTabSz="4525963" fontAlgn="base">
              <a:spcBef>
                <a:spcPct val="0"/>
              </a:spcBef>
              <a:spcAft>
                <a:spcPct val="0"/>
              </a:spcAft>
              <a:defRPr sz="8900">
                <a:solidFill>
                  <a:schemeClr val="tx1"/>
                </a:solidFill>
                <a:latin typeface="Calibri" charset="0"/>
                <a:ea typeface="ＭＳ Ｐゴシック" charset="0"/>
              </a:defRPr>
            </a:lvl9pPr>
          </a:lstStyle>
          <a:p>
            <a:pPr>
              <a:defRPr/>
            </a:pPr>
            <a:r>
              <a:rPr lang="en-US" sz="6000" dirty="0"/>
              <a:t>Abstract (Arial 50-60)</a:t>
            </a:r>
          </a:p>
          <a:p>
            <a:pPr algn="just">
              <a:defRPr/>
            </a:pPr>
            <a:r>
              <a:rPr lang="en-US" sz="3600" dirty="0">
                <a:latin typeface="Arial" panose="020B0604020202020204" pitchFamily="34" charset="0"/>
                <a:cs typeface="Arial" panose="020B0604020202020204" pitchFamily="34" charset="0"/>
              </a:rPr>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a:t>
            </a:r>
          </a:p>
        </p:txBody>
      </p:sp>
      <p:sp>
        <p:nvSpPr>
          <p:cNvPr id="53" name="34 CuadroTexto">
            <a:extLst>
              <a:ext uri="{FF2B5EF4-FFF2-40B4-BE49-F238E27FC236}">
                <a16:creationId xmlns:a16="http://schemas.microsoft.com/office/drawing/2014/main" id="{E54D5145-180B-177E-3D5E-151BC74FC92A}"/>
              </a:ext>
            </a:extLst>
          </p:cNvPr>
          <p:cNvSpPr txBox="1">
            <a:spLocks noChangeArrowheads="1"/>
          </p:cNvSpPr>
          <p:nvPr/>
        </p:nvSpPr>
        <p:spPr bwMode="auto">
          <a:xfrm>
            <a:off x="1155921" y="12380119"/>
            <a:ext cx="29565600" cy="13770800"/>
          </a:xfrm>
          <a:prstGeom prst="rect">
            <a:avLst/>
          </a:prstGeom>
          <a:noFill/>
          <a:ln w="38100">
            <a:solidFill>
              <a:schemeClr val="tx1"/>
            </a:solidFill>
            <a:prstDash val="dash"/>
          </a:ln>
        </p:spPr>
        <p:txBody>
          <a:bodyPr wrap="square" lIns="104500" tIns="52250" rIns="104500" bIns="52250">
            <a:spAutoFit/>
          </a:bodyPr>
          <a:lstStyle>
            <a:lvl1pPr eaLnBrk="0" hangingPunct="0">
              <a:defRPr sz="8900">
                <a:solidFill>
                  <a:schemeClr val="tx1"/>
                </a:solidFill>
                <a:latin typeface="Arial" charset="0"/>
                <a:ea typeface="ＭＳ Ｐゴシック" charset="0"/>
                <a:cs typeface="ＭＳ Ｐゴシック" charset="0"/>
              </a:defRPr>
            </a:lvl1pPr>
            <a:lvl2pPr marL="742950" indent="-285750" eaLnBrk="0" hangingPunct="0">
              <a:defRPr sz="8900">
                <a:solidFill>
                  <a:schemeClr val="tx1"/>
                </a:solidFill>
                <a:latin typeface="Arial" charset="0"/>
                <a:ea typeface="ＭＳ Ｐゴシック" charset="0"/>
              </a:defRPr>
            </a:lvl2pPr>
            <a:lvl3pPr marL="1143000" indent="-228600" eaLnBrk="0" hangingPunct="0">
              <a:defRPr sz="8900">
                <a:solidFill>
                  <a:schemeClr val="tx1"/>
                </a:solidFill>
                <a:latin typeface="Arial" charset="0"/>
                <a:ea typeface="ＭＳ Ｐゴシック" charset="0"/>
              </a:defRPr>
            </a:lvl3pPr>
            <a:lvl4pPr marL="1600200" indent="-228600" eaLnBrk="0" hangingPunct="0">
              <a:defRPr sz="8900">
                <a:solidFill>
                  <a:schemeClr val="tx1"/>
                </a:solidFill>
                <a:latin typeface="Arial" charset="0"/>
                <a:ea typeface="ＭＳ Ｐゴシック" charset="0"/>
              </a:defRPr>
            </a:lvl4pPr>
            <a:lvl5pPr marL="2057400" indent="-228600" eaLnBrk="0" hangingPunct="0">
              <a:defRPr sz="8900">
                <a:solidFill>
                  <a:schemeClr val="tx1"/>
                </a:solidFill>
                <a:latin typeface="Arial" charset="0"/>
                <a:ea typeface="ＭＳ Ｐゴシック" charset="0"/>
              </a:defRPr>
            </a:lvl5pPr>
            <a:lvl6pPr marL="2514600" indent="-228600" defTabSz="4525963" eaLnBrk="0" fontAlgn="base" hangingPunct="0">
              <a:spcBef>
                <a:spcPct val="0"/>
              </a:spcBef>
              <a:spcAft>
                <a:spcPct val="0"/>
              </a:spcAft>
              <a:defRPr sz="8900">
                <a:solidFill>
                  <a:schemeClr val="tx1"/>
                </a:solidFill>
                <a:latin typeface="Arial" charset="0"/>
                <a:ea typeface="ＭＳ Ｐゴシック" charset="0"/>
              </a:defRPr>
            </a:lvl6pPr>
            <a:lvl7pPr marL="2971800" indent="-228600" defTabSz="4525963" eaLnBrk="0" fontAlgn="base" hangingPunct="0">
              <a:spcBef>
                <a:spcPct val="0"/>
              </a:spcBef>
              <a:spcAft>
                <a:spcPct val="0"/>
              </a:spcAft>
              <a:defRPr sz="8900">
                <a:solidFill>
                  <a:schemeClr val="tx1"/>
                </a:solidFill>
                <a:latin typeface="Arial" charset="0"/>
                <a:ea typeface="ＭＳ Ｐゴシック" charset="0"/>
              </a:defRPr>
            </a:lvl7pPr>
            <a:lvl8pPr marL="3429000" indent="-228600" defTabSz="4525963" eaLnBrk="0" fontAlgn="base" hangingPunct="0">
              <a:spcBef>
                <a:spcPct val="0"/>
              </a:spcBef>
              <a:spcAft>
                <a:spcPct val="0"/>
              </a:spcAft>
              <a:defRPr sz="8900">
                <a:solidFill>
                  <a:schemeClr val="tx1"/>
                </a:solidFill>
                <a:latin typeface="Arial" charset="0"/>
                <a:ea typeface="ＭＳ Ｐゴシック" charset="0"/>
              </a:defRPr>
            </a:lvl8pPr>
            <a:lvl9pPr marL="3886200" indent="-228600" defTabSz="4525963" eaLnBrk="0" fontAlgn="base" hangingPunct="0">
              <a:spcBef>
                <a:spcPct val="0"/>
              </a:spcBef>
              <a:spcAft>
                <a:spcPct val="0"/>
              </a:spcAft>
              <a:defRPr sz="8900">
                <a:solidFill>
                  <a:schemeClr val="tx1"/>
                </a:solidFill>
                <a:latin typeface="Arial" charset="0"/>
                <a:ea typeface="ＭＳ Ｐゴシック" charset="0"/>
              </a:defRPr>
            </a:lvl9pPr>
          </a:lstStyle>
          <a:p>
            <a:pPr eaLnBrk="1" hangingPunct="1">
              <a:defRPr/>
            </a:pPr>
            <a:r>
              <a:rPr lang="en-US" sz="6000" dirty="0">
                <a:latin typeface="Calibri" charset="0"/>
              </a:rPr>
              <a:t>Results (Arial 50-60)</a:t>
            </a:r>
          </a:p>
          <a:p>
            <a:pPr algn="just" eaLnBrk="1" hangingPunct="1">
              <a:defRPr/>
            </a:pPr>
            <a:r>
              <a:rPr lang="en-US" sz="3600" dirty="0"/>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a:t>
            </a:r>
            <a:r>
              <a:rPr lang="en-US" sz="3600" dirty="0">
                <a:latin typeface="Arial" panose="020B0604020202020204" pitchFamily="34" charset="0"/>
                <a:cs typeface="Arial" panose="020B0604020202020204" pitchFamily="34" charset="0"/>
              </a:rPr>
              <a:t>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a:t>
            </a:r>
            <a:endParaRPr lang="en-US" sz="3600" dirty="0"/>
          </a:p>
          <a:p>
            <a:pPr algn="just" eaLnBrk="1" hangingPunct="1">
              <a:defRPr/>
            </a:pPr>
            <a:r>
              <a:rPr lang="en-US" sz="3600" dirty="0"/>
              <a:t> </a:t>
            </a:r>
            <a:endParaRPr lang="en-US" sz="800" dirty="0">
              <a:latin typeface="Calibri" charset="0"/>
            </a:endParaRPr>
          </a:p>
        </p:txBody>
      </p:sp>
      <p:sp>
        <p:nvSpPr>
          <p:cNvPr id="36" name="TextBox 35">
            <a:extLst>
              <a:ext uri="{FF2B5EF4-FFF2-40B4-BE49-F238E27FC236}">
                <a16:creationId xmlns:a16="http://schemas.microsoft.com/office/drawing/2014/main" id="{6D866892-B763-549B-5851-11B7F8079D59}"/>
              </a:ext>
            </a:extLst>
          </p:cNvPr>
          <p:cNvSpPr txBox="1"/>
          <p:nvPr/>
        </p:nvSpPr>
        <p:spPr>
          <a:xfrm>
            <a:off x="1155921" y="35787125"/>
            <a:ext cx="184731" cy="1517467"/>
          </a:xfrm>
          <a:prstGeom prst="rect">
            <a:avLst/>
          </a:prstGeom>
          <a:noFill/>
        </p:spPr>
        <p:txBody>
          <a:bodyPr wrap="none" rtlCol="0">
            <a:spAutoFit/>
          </a:bodyPr>
          <a:lstStyle/>
          <a:p>
            <a:endParaRPr lang="en-US" sz="9261" dirty="0"/>
          </a:p>
        </p:txBody>
      </p:sp>
      <p:sp>
        <p:nvSpPr>
          <p:cNvPr id="27" name="CuadroTexto 26">
            <a:extLst>
              <a:ext uri="{FF2B5EF4-FFF2-40B4-BE49-F238E27FC236}">
                <a16:creationId xmlns:a16="http://schemas.microsoft.com/office/drawing/2014/main" id="{42B8B9AD-F592-BEC3-8F19-184B5A17D80E}"/>
              </a:ext>
            </a:extLst>
          </p:cNvPr>
          <p:cNvSpPr txBox="1"/>
          <p:nvPr/>
        </p:nvSpPr>
        <p:spPr>
          <a:xfrm>
            <a:off x="27122225" y="4503764"/>
            <a:ext cx="3262432" cy="1200329"/>
          </a:xfrm>
          <a:prstGeom prst="rect">
            <a:avLst/>
          </a:prstGeom>
          <a:noFill/>
        </p:spPr>
        <p:txBody>
          <a:bodyPr wrap="none" rtlCol="0">
            <a:spAutoFit/>
          </a:bodyPr>
          <a:lstStyle/>
          <a:p>
            <a:pPr algn="ctr"/>
            <a:r>
              <a:rPr lang="en-US" sz="3600" dirty="0"/>
              <a:t>E-mail address</a:t>
            </a:r>
          </a:p>
          <a:p>
            <a:pPr algn="ctr"/>
            <a:r>
              <a:rPr lang="en-US" sz="3600" dirty="0"/>
              <a:t>WhatsApp Tel</a:t>
            </a:r>
          </a:p>
        </p:txBody>
      </p:sp>
      <p:sp>
        <p:nvSpPr>
          <p:cNvPr id="114" name="52 CuadroTexto">
            <a:extLst>
              <a:ext uri="{FF2B5EF4-FFF2-40B4-BE49-F238E27FC236}">
                <a16:creationId xmlns:a16="http://schemas.microsoft.com/office/drawing/2014/main" id="{AA88F395-BD36-D4B8-BF1A-90C58026564F}"/>
              </a:ext>
            </a:extLst>
          </p:cNvPr>
          <p:cNvSpPr txBox="1">
            <a:spLocks noChangeArrowheads="1"/>
          </p:cNvSpPr>
          <p:nvPr/>
        </p:nvSpPr>
        <p:spPr bwMode="auto">
          <a:xfrm>
            <a:off x="1155921" y="38421096"/>
            <a:ext cx="29565600" cy="3183286"/>
          </a:xfrm>
          <a:prstGeom prst="rect">
            <a:avLst/>
          </a:prstGeom>
          <a:noFill/>
          <a:ln w="38100">
            <a:solidFill>
              <a:schemeClr val="tx1"/>
            </a:solidFill>
            <a:prstDash val="dash"/>
          </a:ln>
        </p:spPr>
        <p:txBody>
          <a:bodyPr wrap="square" lIns="104500" tIns="52250" rIns="104500" bIns="52250">
            <a:spAutoFit/>
          </a:bodyPr>
          <a:lstStyle>
            <a:lvl1pPr>
              <a:defRPr sz="8900">
                <a:solidFill>
                  <a:schemeClr val="tx1"/>
                </a:solidFill>
                <a:latin typeface="Calibri" charset="0"/>
                <a:ea typeface="ＭＳ Ｐゴシック" charset="0"/>
              </a:defRPr>
            </a:lvl1pPr>
            <a:lvl2pPr marL="742950" indent="-285750">
              <a:defRPr sz="8900">
                <a:solidFill>
                  <a:schemeClr val="tx1"/>
                </a:solidFill>
                <a:latin typeface="Calibri" charset="0"/>
                <a:ea typeface="ＭＳ Ｐゴシック" charset="0"/>
              </a:defRPr>
            </a:lvl2pPr>
            <a:lvl3pPr marL="1143000" indent="-228600">
              <a:defRPr sz="8900">
                <a:solidFill>
                  <a:schemeClr val="tx1"/>
                </a:solidFill>
                <a:latin typeface="Calibri" charset="0"/>
                <a:ea typeface="ＭＳ Ｐゴシック" charset="0"/>
              </a:defRPr>
            </a:lvl3pPr>
            <a:lvl4pPr marL="1600200" indent="-228600">
              <a:defRPr sz="8900">
                <a:solidFill>
                  <a:schemeClr val="tx1"/>
                </a:solidFill>
                <a:latin typeface="Calibri" charset="0"/>
                <a:ea typeface="ＭＳ Ｐゴシック" charset="0"/>
              </a:defRPr>
            </a:lvl4pPr>
            <a:lvl5pPr marL="2057400" indent="-228600">
              <a:defRPr sz="8900">
                <a:solidFill>
                  <a:schemeClr val="tx1"/>
                </a:solidFill>
                <a:latin typeface="Calibri" charset="0"/>
                <a:ea typeface="ＭＳ Ｐゴシック" charset="0"/>
              </a:defRPr>
            </a:lvl5pPr>
            <a:lvl6pPr marL="2514600" indent="-228600" defTabSz="4525963" fontAlgn="base">
              <a:spcBef>
                <a:spcPct val="0"/>
              </a:spcBef>
              <a:spcAft>
                <a:spcPct val="0"/>
              </a:spcAft>
              <a:defRPr sz="8900">
                <a:solidFill>
                  <a:schemeClr val="tx1"/>
                </a:solidFill>
                <a:latin typeface="Calibri" charset="0"/>
                <a:ea typeface="ＭＳ Ｐゴシック" charset="0"/>
              </a:defRPr>
            </a:lvl6pPr>
            <a:lvl7pPr marL="2971800" indent="-228600" defTabSz="4525963" fontAlgn="base">
              <a:spcBef>
                <a:spcPct val="0"/>
              </a:spcBef>
              <a:spcAft>
                <a:spcPct val="0"/>
              </a:spcAft>
              <a:defRPr sz="8900">
                <a:solidFill>
                  <a:schemeClr val="tx1"/>
                </a:solidFill>
                <a:latin typeface="Calibri" charset="0"/>
                <a:ea typeface="ＭＳ Ｐゴシック" charset="0"/>
              </a:defRPr>
            </a:lvl7pPr>
            <a:lvl8pPr marL="3429000" indent="-228600" defTabSz="4525963" fontAlgn="base">
              <a:spcBef>
                <a:spcPct val="0"/>
              </a:spcBef>
              <a:spcAft>
                <a:spcPct val="0"/>
              </a:spcAft>
              <a:defRPr sz="8900">
                <a:solidFill>
                  <a:schemeClr val="tx1"/>
                </a:solidFill>
                <a:latin typeface="Calibri" charset="0"/>
                <a:ea typeface="ＭＳ Ｐゴシック" charset="0"/>
              </a:defRPr>
            </a:lvl8pPr>
            <a:lvl9pPr marL="3886200" indent="-228600" defTabSz="4525963" fontAlgn="base">
              <a:spcBef>
                <a:spcPct val="0"/>
              </a:spcBef>
              <a:spcAft>
                <a:spcPct val="0"/>
              </a:spcAft>
              <a:defRPr sz="8900">
                <a:solidFill>
                  <a:schemeClr val="tx1"/>
                </a:solidFill>
                <a:latin typeface="Calibri" charset="0"/>
                <a:ea typeface="ＭＳ Ｐゴシック" charset="0"/>
              </a:defRPr>
            </a:lvl9pPr>
          </a:lstStyle>
          <a:p>
            <a:r>
              <a:rPr lang="en-US" sz="6000" dirty="0"/>
              <a:t>References</a:t>
            </a:r>
          </a:p>
          <a:p>
            <a:pPr marL="514350" indent="-514350" algn="just">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(Arial20 to 36)</a:t>
            </a:r>
          </a:p>
          <a:p>
            <a:pPr marL="514350" indent="-514350" algn="just">
              <a:buFontTx/>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a:p>
            <a:pPr marL="514350" indent="-514350" algn="just">
              <a:buFontTx/>
              <a:buAutoNum type="arabicPeriod"/>
            </a:pPr>
            <a:r>
              <a:rPr lang="en-US" sz="2800" dirty="0"/>
              <a:t>First author et al.,     Journal  (abbr.),    Year;           Volume:    first page          (Arial 20 to 36)</a:t>
            </a:r>
          </a:p>
        </p:txBody>
      </p:sp>
      <p:sp>
        <p:nvSpPr>
          <p:cNvPr id="56" name="CuadroTexto 55">
            <a:extLst>
              <a:ext uri="{FF2B5EF4-FFF2-40B4-BE49-F238E27FC236}">
                <a16:creationId xmlns:a16="http://schemas.microsoft.com/office/drawing/2014/main" id="{0BD355AE-369C-095C-8AEF-F68AECED2736}"/>
              </a:ext>
            </a:extLst>
          </p:cNvPr>
          <p:cNvSpPr txBox="1"/>
          <p:nvPr/>
        </p:nvSpPr>
        <p:spPr>
          <a:xfrm>
            <a:off x="17040919" y="26059495"/>
            <a:ext cx="13343738" cy="523220"/>
          </a:xfrm>
          <a:prstGeom prst="rect">
            <a:avLst/>
          </a:prstGeom>
          <a:noFill/>
        </p:spPr>
        <p:txBody>
          <a:bodyPr wrap="square" rtlCol="0">
            <a:spAutoFit/>
          </a:bodyPr>
          <a:lstStyle/>
          <a:p>
            <a:r>
              <a:rPr lang="en-US" sz="2800" dirty="0"/>
              <a:t>Table heading ( Arial 25-36), Figure text ( Arial 25-36), Figure text ( Arial 25-36), </a:t>
            </a:r>
            <a:endParaRPr lang="en-US" dirty="0"/>
          </a:p>
        </p:txBody>
      </p:sp>
      <p:sp>
        <p:nvSpPr>
          <p:cNvPr id="60" name="CuadroTexto 59">
            <a:extLst>
              <a:ext uri="{FF2B5EF4-FFF2-40B4-BE49-F238E27FC236}">
                <a16:creationId xmlns:a16="http://schemas.microsoft.com/office/drawing/2014/main" id="{F8484936-116B-46D6-F024-ADBEBAC7A359}"/>
              </a:ext>
            </a:extLst>
          </p:cNvPr>
          <p:cNvSpPr txBox="1"/>
          <p:nvPr/>
        </p:nvSpPr>
        <p:spPr>
          <a:xfrm>
            <a:off x="1155920" y="34173319"/>
            <a:ext cx="29453915" cy="4339650"/>
          </a:xfrm>
          <a:prstGeom prst="rect">
            <a:avLst/>
          </a:prstGeom>
          <a:noFill/>
          <a:ln w="38100">
            <a:solidFill>
              <a:schemeClr val="tx1"/>
            </a:solidFill>
            <a:prstDash val="dash"/>
          </a:ln>
        </p:spPr>
        <p:txBody>
          <a:bodyPr wrap="square" rtlCol="0">
            <a:spAutoFit/>
          </a:bodyPr>
          <a:lstStyle/>
          <a:p>
            <a:pPr>
              <a:defRPr/>
            </a:pPr>
            <a:r>
              <a:rPr lang="en-US" sz="6000" dirty="0"/>
              <a:t>Conclusions (Arial 60)</a:t>
            </a:r>
          </a:p>
          <a:p>
            <a:pPr algn="just">
              <a:defRPr/>
            </a:pPr>
            <a:r>
              <a:rPr lang="en-US" sz="3600" dirty="0">
                <a:latin typeface="Arial" panose="020B0604020202020204" pitchFamily="34" charset="0"/>
                <a:cs typeface="Arial" panose="020B0604020202020204" pitchFamily="34" charset="0"/>
              </a:rPr>
              <a:t>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  30  to 44), Text  (Arial</a:t>
            </a:r>
            <a:endParaRPr lang="en-US" sz="3600" dirty="0"/>
          </a:p>
        </p:txBody>
      </p:sp>
      <p:sp>
        <p:nvSpPr>
          <p:cNvPr id="64" name="CuadroTexto 63">
            <a:extLst>
              <a:ext uri="{FF2B5EF4-FFF2-40B4-BE49-F238E27FC236}">
                <a16:creationId xmlns:a16="http://schemas.microsoft.com/office/drawing/2014/main" id="{D9763D78-D6FD-3EE7-2AE1-EBE00CD7CE79}"/>
              </a:ext>
            </a:extLst>
          </p:cNvPr>
          <p:cNvSpPr txBox="1"/>
          <p:nvPr/>
        </p:nvSpPr>
        <p:spPr>
          <a:xfrm>
            <a:off x="12124643" y="-144431"/>
            <a:ext cx="8268610" cy="1339277"/>
          </a:xfrm>
          <a:prstGeom prst="rect">
            <a:avLst/>
          </a:prstGeom>
          <a:noFill/>
        </p:spPr>
        <p:txBody>
          <a:bodyPr wrap="none" rtlCol="0">
            <a:spAutoFit/>
          </a:bodyPr>
          <a:lstStyle/>
          <a:p>
            <a:r>
              <a:rPr lang="en-US" b="1" dirty="0">
                <a:solidFill>
                  <a:srgbClr val="0000FF"/>
                </a:solidFill>
              </a:rPr>
              <a:t>------- 90 cm-------</a:t>
            </a:r>
          </a:p>
        </p:txBody>
      </p:sp>
      <p:sp>
        <p:nvSpPr>
          <p:cNvPr id="65" name="CuadroTexto 64">
            <a:extLst>
              <a:ext uri="{FF2B5EF4-FFF2-40B4-BE49-F238E27FC236}">
                <a16:creationId xmlns:a16="http://schemas.microsoft.com/office/drawing/2014/main" id="{9B58D351-7698-1AD0-4E3B-A291CBEA899E}"/>
              </a:ext>
            </a:extLst>
          </p:cNvPr>
          <p:cNvSpPr txBox="1"/>
          <p:nvPr/>
        </p:nvSpPr>
        <p:spPr>
          <a:xfrm rot="16200000">
            <a:off x="-3937364" y="20612027"/>
            <a:ext cx="8847294" cy="1339277"/>
          </a:xfrm>
          <a:prstGeom prst="rect">
            <a:avLst/>
          </a:prstGeom>
          <a:noFill/>
        </p:spPr>
        <p:txBody>
          <a:bodyPr wrap="none" rtlCol="0">
            <a:spAutoFit/>
          </a:bodyPr>
          <a:lstStyle/>
          <a:p>
            <a:r>
              <a:rPr lang="en-US" b="1" dirty="0">
                <a:solidFill>
                  <a:srgbClr val="0000FF"/>
                </a:solidFill>
              </a:rPr>
              <a:t>------- 120 cm-------</a:t>
            </a:r>
          </a:p>
        </p:txBody>
      </p:sp>
      <p:sp>
        <p:nvSpPr>
          <p:cNvPr id="66" name="CuadroTexto 65">
            <a:extLst>
              <a:ext uri="{FF2B5EF4-FFF2-40B4-BE49-F238E27FC236}">
                <a16:creationId xmlns:a16="http://schemas.microsoft.com/office/drawing/2014/main" id="{9C092F28-EB5E-7FD4-2DAE-E127013289BD}"/>
              </a:ext>
            </a:extLst>
          </p:cNvPr>
          <p:cNvSpPr txBox="1"/>
          <p:nvPr/>
        </p:nvSpPr>
        <p:spPr>
          <a:xfrm>
            <a:off x="11076512" y="41667113"/>
            <a:ext cx="7233455" cy="2586221"/>
          </a:xfrm>
          <a:prstGeom prst="rect">
            <a:avLst/>
          </a:prstGeom>
          <a:noFill/>
        </p:spPr>
        <p:txBody>
          <a:bodyPr wrap="none" rtlCol="0">
            <a:spAutoFit/>
          </a:bodyPr>
          <a:lstStyle/>
          <a:p>
            <a:r>
              <a:rPr lang="en-US" b="1" dirty="0">
                <a:solidFill>
                  <a:srgbClr val="0000FF"/>
                </a:solidFill>
              </a:rPr>
              <a:t>Vertical layout</a:t>
            </a:r>
          </a:p>
          <a:p>
            <a:endParaRPr lang="en-US" dirty="0"/>
          </a:p>
        </p:txBody>
      </p:sp>
      <p:grpSp>
        <p:nvGrpSpPr>
          <p:cNvPr id="4" name="Grupo 3">
            <a:extLst>
              <a:ext uri="{FF2B5EF4-FFF2-40B4-BE49-F238E27FC236}">
                <a16:creationId xmlns:a16="http://schemas.microsoft.com/office/drawing/2014/main" id="{D418DEEA-3A20-B336-A7EF-41C06EDA0D1A}"/>
              </a:ext>
            </a:extLst>
          </p:cNvPr>
          <p:cNvGrpSpPr/>
          <p:nvPr/>
        </p:nvGrpSpPr>
        <p:grpSpPr>
          <a:xfrm>
            <a:off x="1155921" y="25596921"/>
            <a:ext cx="29565600" cy="7905992"/>
            <a:chOff x="1566778" y="12398927"/>
            <a:chExt cx="29263266" cy="7905992"/>
          </a:xfrm>
        </p:grpSpPr>
        <p:sp>
          <p:nvSpPr>
            <p:cNvPr id="42" name="Rectángulo 41">
              <a:extLst>
                <a:ext uri="{FF2B5EF4-FFF2-40B4-BE49-F238E27FC236}">
                  <a16:creationId xmlns:a16="http://schemas.microsoft.com/office/drawing/2014/main" id="{BF4D6E2D-6FBA-BC1F-1765-CAEFB5D8236D}"/>
                </a:ext>
              </a:extLst>
            </p:cNvPr>
            <p:cNvSpPr/>
            <p:nvPr/>
          </p:nvSpPr>
          <p:spPr>
            <a:xfrm>
              <a:off x="1566778" y="12398927"/>
              <a:ext cx="13958496" cy="7772400"/>
            </a:xfrm>
            <a:prstGeom prst="rect">
              <a:avLst/>
            </a:prstGeom>
            <a:noFill/>
            <a:ln w="762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CuadroTexto 42">
              <a:extLst>
                <a:ext uri="{FF2B5EF4-FFF2-40B4-BE49-F238E27FC236}">
                  <a16:creationId xmlns:a16="http://schemas.microsoft.com/office/drawing/2014/main" id="{DD129FD2-DA05-977F-D517-860F939A97F5}"/>
                </a:ext>
              </a:extLst>
            </p:cNvPr>
            <p:cNvSpPr txBox="1"/>
            <p:nvPr/>
          </p:nvSpPr>
          <p:spPr>
            <a:xfrm>
              <a:off x="6808814" y="14486639"/>
              <a:ext cx="3132589" cy="1339277"/>
            </a:xfrm>
            <a:prstGeom prst="rect">
              <a:avLst/>
            </a:prstGeom>
            <a:noFill/>
          </p:spPr>
          <p:txBody>
            <a:bodyPr wrap="none" rtlCol="0">
              <a:spAutoFit/>
            </a:bodyPr>
            <a:lstStyle/>
            <a:p>
              <a:r>
                <a:rPr lang="en-US" dirty="0"/>
                <a:t>Figure</a:t>
              </a:r>
            </a:p>
          </p:txBody>
        </p:sp>
        <p:sp>
          <p:nvSpPr>
            <p:cNvPr id="44" name="CuadroTexto 43">
              <a:extLst>
                <a:ext uri="{FF2B5EF4-FFF2-40B4-BE49-F238E27FC236}">
                  <a16:creationId xmlns:a16="http://schemas.microsoft.com/office/drawing/2014/main" id="{6D302965-209E-CEA8-6947-113E477F1682}"/>
                </a:ext>
              </a:extLst>
            </p:cNvPr>
            <p:cNvSpPr txBox="1"/>
            <p:nvPr/>
          </p:nvSpPr>
          <p:spPr>
            <a:xfrm>
              <a:off x="1995764" y="18708446"/>
              <a:ext cx="13277971" cy="1384995"/>
            </a:xfrm>
            <a:prstGeom prst="rect">
              <a:avLst/>
            </a:prstGeom>
            <a:noFill/>
          </p:spPr>
          <p:txBody>
            <a:bodyPr wrap="square" rtlCol="0">
              <a:spAutoFit/>
            </a:bodyPr>
            <a:lstStyle/>
            <a:p>
              <a:r>
                <a:rPr lang="en-US" sz="2800" dirty="0"/>
                <a:t>Figure text ( Arial 25-36), Figure text ( Arial 25-36), Figure text ( Arial 25-36), Figure text ( Arial 25-36), Figure text ( Arial 25-36), Figure text ( Arial 25-36), Figure text ( Arial 25-36), Figure text ( Arial 25-36), Figure text ( Arial 25-36), </a:t>
              </a:r>
            </a:p>
          </p:txBody>
        </p:sp>
        <p:sp>
          <p:nvSpPr>
            <p:cNvPr id="55" name="CuadroTexto 54">
              <a:extLst>
                <a:ext uri="{FF2B5EF4-FFF2-40B4-BE49-F238E27FC236}">
                  <a16:creationId xmlns:a16="http://schemas.microsoft.com/office/drawing/2014/main" id="{D04ADD68-FB63-458F-3FFC-FB0D91B88E0B}"/>
                </a:ext>
              </a:extLst>
            </p:cNvPr>
            <p:cNvSpPr txBox="1"/>
            <p:nvPr/>
          </p:nvSpPr>
          <p:spPr>
            <a:xfrm>
              <a:off x="22424074" y="14760143"/>
              <a:ext cx="2671180" cy="1339277"/>
            </a:xfrm>
            <a:prstGeom prst="rect">
              <a:avLst/>
            </a:prstGeom>
            <a:noFill/>
          </p:spPr>
          <p:txBody>
            <a:bodyPr wrap="none" rtlCol="0">
              <a:spAutoFit/>
            </a:bodyPr>
            <a:lstStyle/>
            <a:p>
              <a:r>
                <a:rPr lang="en-US" dirty="0"/>
                <a:t>Table</a:t>
              </a:r>
            </a:p>
          </p:txBody>
        </p:sp>
        <p:sp>
          <p:nvSpPr>
            <p:cNvPr id="3" name="Rectángulo 2">
              <a:extLst>
                <a:ext uri="{FF2B5EF4-FFF2-40B4-BE49-F238E27FC236}">
                  <a16:creationId xmlns:a16="http://schemas.microsoft.com/office/drawing/2014/main" id="{A9BDE477-7B6E-4EF8-F7D1-C53A39713032}"/>
                </a:ext>
              </a:extLst>
            </p:cNvPr>
            <p:cNvSpPr/>
            <p:nvPr/>
          </p:nvSpPr>
          <p:spPr>
            <a:xfrm>
              <a:off x="16871548" y="12532519"/>
              <a:ext cx="13958496" cy="7772400"/>
            </a:xfrm>
            <a:prstGeom prst="rect">
              <a:avLst/>
            </a:prstGeom>
            <a:noFill/>
            <a:ln w="762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6" name="Rectangle 18">
            <a:extLst>
              <a:ext uri="{FF2B5EF4-FFF2-40B4-BE49-F238E27FC236}">
                <a16:creationId xmlns:a16="http://schemas.microsoft.com/office/drawing/2014/main" id="{C2DA4E20-9C09-4D3B-83B4-4A1EB79D35D6}"/>
              </a:ext>
            </a:extLst>
          </p:cNvPr>
          <p:cNvSpPr/>
          <p:nvPr/>
        </p:nvSpPr>
        <p:spPr>
          <a:xfrm>
            <a:off x="5961492" y="2722789"/>
            <a:ext cx="20918548" cy="769441"/>
          </a:xfrm>
          <a:prstGeom prst="rect">
            <a:avLst/>
          </a:prstGeom>
        </p:spPr>
        <p:txBody>
          <a:bodyPr wrap="square">
            <a:spAutoFit/>
          </a:bodyPr>
          <a:lstStyle/>
          <a:p>
            <a:pPr algn="ctr"/>
            <a:r>
              <a:rPr lang="en-US" sz="4400" dirty="0"/>
              <a:t>Author name and surname (Arial 30-44), Author name and surname (Arial 30-44), </a:t>
            </a:r>
          </a:p>
        </p:txBody>
      </p:sp>
      <p:sp>
        <p:nvSpPr>
          <p:cNvPr id="7" name="CuadroTexto 6">
            <a:extLst>
              <a:ext uri="{FF2B5EF4-FFF2-40B4-BE49-F238E27FC236}">
                <a16:creationId xmlns:a16="http://schemas.microsoft.com/office/drawing/2014/main" id="{B765174F-152E-6562-2007-FB2E42C80202}"/>
              </a:ext>
            </a:extLst>
          </p:cNvPr>
          <p:cNvSpPr txBox="1"/>
          <p:nvPr/>
        </p:nvSpPr>
        <p:spPr>
          <a:xfrm>
            <a:off x="9862427" y="3679967"/>
            <a:ext cx="12726754" cy="646331"/>
          </a:xfrm>
          <a:prstGeom prst="rect">
            <a:avLst/>
          </a:prstGeom>
          <a:noFill/>
        </p:spPr>
        <p:txBody>
          <a:bodyPr wrap="none" rtlCol="0">
            <a:spAutoFit/>
          </a:bodyPr>
          <a:lstStyle/>
          <a:p>
            <a:r>
              <a:rPr lang="en-US" sz="3600" dirty="0"/>
              <a:t>Authors address (Arial 20-35), Authors address (Arial 20-35)  </a:t>
            </a:r>
          </a:p>
        </p:txBody>
      </p:sp>
    </p:spTree>
    <p:extLst>
      <p:ext uri="{BB962C8B-B14F-4D97-AF65-F5344CB8AC3E}">
        <p14:creationId xmlns:p14="http://schemas.microsoft.com/office/powerpoint/2010/main" val="410529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0E6AA-B00A-63DD-999C-6DD462DE18E7}"/>
              </a:ext>
            </a:extLst>
          </p:cNvPr>
          <p:cNvSpPr>
            <a:spLocks noGrp="1"/>
          </p:cNvSpPr>
          <p:nvPr>
            <p:ph type="title"/>
          </p:nvPr>
        </p:nvSpPr>
        <p:spPr>
          <a:xfrm>
            <a:off x="1620475" y="3777760"/>
            <a:ext cx="29158339" cy="4098317"/>
          </a:xfrm>
        </p:spPr>
        <p:txBody>
          <a:bodyPr/>
          <a:lstStyle/>
          <a:p>
            <a:r>
              <a:rPr lang="en-US" dirty="0"/>
              <a:t>Poster instructions</a:t>
            </a:r>
          </a:p>
        </p:txBody>
      </p:sp>
      <p:sp>
        <p:nvSpPr>
          <p:cNvPr id="3" name="Marcador de contenido 2">
            <a:extLst>
              <a:ext uri="{FF2B5EF4-FFF2-40B4-BE49-F238E27FC236}">
                <a16:creationId xmlns:a16="http://schemas.microsoft.com/office/drawing/2014/main" id="{9E27AD60-483F-3C54-A8BE-9D0EFF1FAE15}"/>
              </a:ext>
            </a:extLst>
          </p:cNvPr>
          <p:cNvSpPr>
            <a:spLocks noGrp="1"/>
          </p:cNvSpPr>
          <p:nvPr>
            <p:ph idx="1"/>
          </p:nvPr>
        </p:nvSpPr>
        <p:spPr>
          <a:xfrm>
            <a:off x="2331244" y="8741755"/>
            <a:ext cx="27736799" cy="32994600"/>
          </a:xfrm>
        </p:spPr>
        <p:txBody>
          <a:bodyPr/>
          <a:lstStyle/>
          <a:p>
            <a:pPr marL="0" indent="0">
              <a:buNone/>
            </a:pPr>
            <a:r>
              <a:rPr lang="en-US" sz="6600" dirty="0"/>
              <a:t>• Vertical display  (120 cm x 90 cm) </a:t>
            </a:r>
          </a:p>
          <a:p>
            <a:pPr marL="0" indent="0">
              <a:buNone/>
            </a:pPr>
            <a:r>
              <a:rPr lang="en-US" sz="6600" dirty="0"/>
              <a:t>• Margins 1.5 cm to 3 cm</a:t>
            </a:r>
          </a:p>
          <a:p>
            <a:pPr marL="0" indent="0">
              <a:buNone/>
            </a:pPr>
            <a:r>
              <a:rPr lang="en-US" sz="6600" dirty="0"/>
              <a:t>• Background optional</a:t>
            </a:r>
          </a:p>
          <a:p>
            <a:pPr marL="0" indent="0">
              <a:buNone/>
            </a:pPr>
            <a:r>
              <a:rPr lang="en-US" sz="6600" dirty="0"/>
              <a:t>• Overall text in two columns or one column (optional)</a:t>
            </a:r>
          </a:p>
          <a:p>
            <a:pPr marL="0" indent="0">
              <a:buNone/>
            </a:pPr>
            <a:r>
              <a:rPr lang="en-US" sz="6600" dirty="0"/>
              <a:t>• Succinct title (1-3 lines, Arial 60-66)</a:t>
            </a:r>
          </a:p>
          <a:p>
            <a:pPr marL="0" indent="0">
              <a:buNone/>
            </a:pPr>
            <a:r>
              <a:rPr lang="en-US" sz="6600" dirty="0"/>
              <a:t>• Include institutional logo upper left (10 cm x 10) (optional)</a:t>
            </a:r>
          </a:p>
          <a:p>
            <a:pPr marL="0" indent="0">
              <a:buNone/>
            </a:pPr>
            <a:r>
              <a:rPr lang="en-US" sz="6600" dirty="0"/>
              <a:t>• Include a photo of the poster presenter (10 cm x 10) cm on the upper right, with an e-mail address and WhatsApp tel. (optional) in the bottom of the photograph</a:t>
            </a:r>
          </a:p>
          <a:p>
            <a:pPr marL="0" indent="0">
              <a:buNone/>
            </a:pPr>
            <a:r>
              <a:rPr lang="en-US" sz="6600" dirty="0"/>
              <a:t>• Authors names and surnames (Arial 30-44)</a:t>
            </a:r>
          </a:p>
          <a:p>
            <a:pPr marL="0" indent="0">
              <a:buNone/>
            </a:pPr>
            <a:r>
              <a:rPr lang="en-US" sz="6600" dirty="0"/>
              <a:t>• Authors addresses (Arial 20-35)</a:t>
            </a:r>
          </a:p>
          <a:p>
            <a:pPr marL="0" indent="0">
              <a:buNone/>
            </a:pPr>
            <a:r>
              <a:rPr lang="en-US" sz="6600" dirty="0"/>
              <a:t>• Methods heading (Arial 50-60)</a:t>
            </a:r>
          </a:p>
          <a:p>
            <a:pPr marL="0" indent="0">
              <a:buNone/>
            </a:pPr>
            <a:r>
              <a:rPr lang="en-US" sz="6600" dirty="0"/>
              <a:t>• Methods Text (Arial 30-44)</a:t>
            </a:r>
          </a:p>
          <a:p>
            <a:pPr marL="0" indent="0">
              <a:buNone/>
            </a:pPr>
            <a:r>
              <a:rPr lang="en-US" sz="6600" dirty="0"/>
              <a:t>• Results or Methods and Results or Results and Discussion heading (all optional) (Arial 50-60), </a:t>
            </a:r>
          </a:p>
          <a:p>
            <a:pPr marL="0" indent="0">
              <a:buNone/>
            </a:pPr>
            <a:r>
              <a:rPr lang="en-US" sz="6600" dirty="0"/>
              <a:t>• Results or Methods and Results or Results and Discussion text  (all optional) (Arial 30-44)</a:t>
            </a:r>
          </a:p>
          <a:p>
            <a:pPr marL="0" indent="0">
              <a:buNone/>
            </a:pPr>
            <a:r>
              <a:rPr lang="en-US" sz="6600" dirty="0"/>
              <a:t>• Figures (number of figures optional)  with a maximum of 80 cm high </a:t>
            </a:r>
          </a:p>
          <a:p>
            <a:pPr marL="0" indent="0">
              <a:buNone/>
            </a:pPr>
            <a:r>
              <a:rPr lang="en-US" sz="6600" dirty="0"/>
              <a:t>• Figure text  (Arial 25 to 36)</a:t>
            </a:r>
          </a:p>
          <a:p>
            <a:pPr marL="0" indent="0">
              <a:buNone/>
            </a:pPr>
            <a:r>
              <a:rPr lang="en-US" sz="6600" dirty="0"/>
              <a:t>• Tables (number of tables optional) with a maximum of 80 cm high</a:t>
            </a:r>
          </a:p>
          <a:p>
            <a:pPr marL="0" indent="0">
              <a:buNone/>
            </a:pPr>
            <a:r>
              <a:rPr lang="en-US" sz="6600" dirty="0"/>
              <a:t>• Table headings (Arial 25 to 36)</a:t>
            </a:r>
          </a:p>
          <a:p>
            <a:pPr marL="0" indent="0">
              <a:buNone/>
            </a:pPr>
            <a:r>
              <a:rPr lang="en-US" sz="6600" dirty="0"/>
              <a:t>• Conclusions or Discussion heading (Optional) (Arial 50-60),</a:t>
            </a:r>
          </a:p>
          <a:p>
            <a:pPr marL="0" indent="0">
              <a:buNone/>
            </a:pPr>
            <a:r>
              <a:rPr lang="en-US" sz="6600" dirty="0"/>
              <a:t>• Conclusions or Discussion text  (Optional) (Arial 30-44)</a:t>
            </a:r>
          </a:p>
          <a:p>
            <a:pPr marL="0" indent="0">
              <a:buNone/>
            </a:pPr>
            <a:r>
              <a:rPr lang="en-US" sz="6600" dirty="0"/>
              <a:t>• References with a subscript number in the text •References  heading (Arial 50-60)</a:t>
            </a:r>
          </a:p>
          <a:p>
            <a:pPr marL="0" indent="0">
              <a:buNone/>
            </a:pPr>
            <a:r>
              <a:rPr lang="en-US" sz="6600" dirty="0"/>
              <a:t>• Reference text and style: </a:t>
            </a:r>
          </a:p>
          <a:p>
            <a:pPr marL="0" indent="0">
              <a:buNone/>
            </a:pPr>
            <a:r>
              <a:rPr lang="en-US" sz="6600" dirty="0"/>
              <a:t>• First author et al., Journal  (abbr.), Year; Volume: first page   (Arial 20 to 36)</a:t>
            </a:r>
          </a:p>
        </p:txBody>
      </p:sp>
      <p:sp>
        <p:nvSpPr>
          <p:cNvPr id="4" name="Rectangle 1">
            <a:extLst>
              <a:ext uri="{FF2B5EF4-FFF2-40B4-BE49-F238E27FC236}">
                <a16:creationId xmlns:a16="http://schemas.microsoft.com/office/drawing/2014/main" id="{D390D562-7D6E-AAB1-B8AF-2721A8A8CBF2}"/>
              </a:ext>
            </a:extLst>
          </p:cNvPr>
          <p:cNvSpPr>
            <a:spLocks noChangeArrowheads="1"/>
          </p:cNvSpPr>
          <p:nvPr/>
        </p:nvSpPr>
        <p:spPr bwMode="auto">
          <a:xfrm>
            <a:off x="152400" y="-309265"/>
            <a:ext cx="184731"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s-CR" sz="1800" b="0" i="0" u="none" strike="noStrike" cap="none" normalizeH="0" baseline="0" dirty="0">
                <a:ln>
                  <a:noFill/>
                </a:ln>
                <a:solidFill>
                  <a:schemeClr val="tx1"/>
                </a:solidFill>
                <a:effectLst/>
                <a:latin typeface="Roboto" panose="02000000000000000000" pitchFamily="2" charset="0"/>
              </a:rPr>
            </a:br>
            <a:endParaRPr kumimoji="0" lang="en-US" altLang="es-CR" sz="1800" b="0" i="0" u="none" strike="noStrike" cap="none" normalizeH="0" baseline="0" dirty="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s-CR"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DF45BB3B-88D1-96F9-E604-7FFF9E63050C}"/>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3">
            <a:extLst>
              <a:ext uri="{FF2B5EF4-FFF2-40B4-BE49-F238E27FC236}">
                <a16:creationId xmlns:a16="http://schemas.microsoft.com/office/drawing/2014/main" id="{20D406A4-6362-CCEF-0CFC-98B399BFA4F8}"/>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a:extLst>
              <a:ext uri="{FF2B5EF4-FFF2-40B4-BE49-F238E27FC236}">
                <a16:creationId xmlns:a16="http://schemas.microsoft.com/office/drawing/2014/main" id="{9BCC289D-14CB-52B5-F1E4-6F25D637C31B}"/>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5">
            <a:extLst>
              <a:ext uri="{FF2B5EF4-FFF2-40B4-BE49-F238E27FC236}">
                <a16:creationId xmlns:a16="http://schemas.microsoft.com/office/drawing/2014/main" id="{BD10AC16-EBD7-DB95-532E-1E5FA68E46F6}"/>
              </a:ext>
            </a:extLst>
          </p:cNvPr>
          <p:cNvSpPr>
            <a:spLocks noChangeArrowheads="1"/>
          </p:cNvSpPr>
          <p:nvPr/>
        </p:nvSpPr>
        <p:spPr bwMode="auto">
          <a:xfrm>
            <a:off x="152400" y="-115314"/>
            <a:ext cx="485722" cy="535428"/>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7457" tIns="-39675" rIns="-17457" bIns="-3967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CR" sz="900" b="0" i="0" u="none" strike="noStrike" cap="none" normalizeH="0" baseline="0" dirty="0">
                <a:ln>
                  <a:noFill/>
                </a:ln>
                <a:solidFill>
                  <a:srgbClr val="5F6368"/>
                </a:solidFill>
                <a:effectLst/>
                <a:latin typeface="Roboto" panose="02000000000000000000" pitchFamily="2" charset="0"/>
              </a:rPr>
              <a:t>28 / 5.000</a:t>
            </a:r>
            <a:endParaRPr kumimoji="0" lang="en-US" altLang="es-CR" sz="2100" b="0" i="0" u="none" strike="noStrike" cap="none" normalizeH="0" baseline="0" dirty="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s-CR" sz="3100" b="1" i="0" u="none" strike="noStrike" cap="none" normalizeH="0" baseline="0" dirty="0">
              <a:ln>
                <a:noFill/>
              </a:ln>
              <a:solidFill>
                <a:schemeClr val="tx1"/>
              </a:solidFill>
              <a:effectLst/>
            </a:endParaRPr>
          </a:p>
        </p:txBody>
      </p:sp>
      <p:sp>
        <p:nvSpPr>
          <p:cNvPr id="9" name="Rectangle 6">
            <a:extLst>
              <a:ext uri="{FF2B5EF4-FFF2-40B4-BE49-F238E27FC236}">
                <a16:creationId xmlns:a16="http://schemas.microsoft.com/office/drawing/2014/main" id="{96501631-820A-01F6-A745-29C5BA3AE3CE}"/>
              </a:ext>
            </a:extLst>
          </p:cNvPr>
          <p:cNvSpPr>
            <a:spLocks noChangeArrowheads="1"/>
          </p:cNvSpPr>
          <p:nvPr/>
        </p:nvSpPr>
        <p:spPr bwMode="auto">
          <a:xfrm>
            <a:off x="152400" y="-309265"/>
            <a:ext cx="184731"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s-CR" sz="1800" b="0" i="0" u="none" strike="noStrike" cap="none" normalizeH="0" baseline="0" dirty="0">
                <a:ln>
                  <a:noFill/>
                </a:ln>
                <a:solidFill>
                  <a:schemeClr val="tx1"/>
                </a:solidFill>
                <a:effectLst/>
                <a:latin typeface="Roboto" panose="02000000000000000000" pitchFamily="2" charset="0"/>
              </a:rPr>
            </a:br>
            <a:endParaRPr kumimoji="0" lang="en-US" altLang="es-CR" sz="1800" b="0" i="0" u="none" strike="noStrike" cap="none" normalizeH="0" baseline="0" dirty="0">
              <a:ln>
                <a:noFill/>
              </a:ln>
              <a:solidFill>
                <a:schemeClr val="tx1"/>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s-CR" sz="1800" b="0" i="0" u="none" strike="noStrike" cap="none" normalizeH="0" baseline="0" dirty="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70788B42-F2DF-5FE8-4807-334A9777E530}"/>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1" name="Rectangle 8">
            <a:extLst>
              <a:ext uri="{FF2B5EF4-FFF2-40B4-BE49-F238E27FC236}">
                <a16:creationId xmlns:a16="http://schemas.microsoft.com/office/drawing/2014/main" id="{626D9C01-3A0A-4F26-D3C8-8DE32B722BD7}"/>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Rectangle 9">
            <a:extLst>
              <a:ext uri="{FF2B5EF4-FFF2-40B4-BE49-F238E27FC236}">
                <a16:creationId xmlns:a16="http://schemas.microsoft.com/office/drawing/2014/main" id="{E85A55A7-95A8-A130-6651-23200B572909}"/>
              </a:ext>
            </a:extLst>
          </p:cNvPr>
          <p:cNvSpPr>
            <a:spLocks noChangeArrowheads="1"/>
          </p:cNvSpPr>
          <p:nvPr/>
        </p:nvSpPr>
        <p:spPr bwMode="auto">
          <a:xfrm>
            <a:off x="152400" y="-517238"/>
            <a:ext cx="184731" cy="13392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4" name="Picture 13" descr="A logo with text on it&#10;&#10;AI-generated content may be incorrect.">
            <a:extLst>
              <a:ext uri="{FF2B5EF4-FFF2-40B4-BE49-F238E27FC236}">
                <a16:creationId xmlns:a16="http://schemas.microsoft.com/office/drawing/2014/main" id="{F68B786E-1EA8-8BF3-1724-6772CB173C26}"/>
              </a:ext>
            </a:extLst>
          </p:cNvPr>
          <p:cNvPicPr>
            <a:picLocks noChangeAspect="1"/>
          </p:cNvPicPr>
          <p:nvPr/>
        </p:nvPicPr>
        <p:blipFill>
          <a:blip r:embed="rId2"/>
          <a:stretch>
            <a:fillRect/>
          </a:stretch>
        </p:blipFill>
        <p:spPr>
          <a:xfrm>
            <a:off x="652886" y="614065"/>
            <a:ext cx="10058420" cy="4358649"/>
          </a:xfrm>
          <a:prstGeom prst="rect">
            <a:avLst/>
          </a:prstGeom>
        </p:spPr>
      </p:pic>
    </p:spTree>
    <p:extLst>
      <p:ext uri="{BB962C8B-B14F-4D97-AF65-F5344CB8AC3E}">
        <p14:creationId xmlns:p14="http://schemas.microsoft.com/office/powerpoint/2010/main" val="595436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2678</TotalTime>
  <Words>3957</Words>
  <Application>Microsoft Office PowerPoint</Application>
  <PresentationFormat>Custom</PresentationFormat>
  <Paragraphs>117</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Roboto</vt:lpstr>
      <vt:lpstr>Office Theme</vt:lpstr>
      <vt:lpstr>PowerPoint Presentation</vt:lpstr>
      <vt:lpstr>PowerPoint Presentation</vt:lpstr>
      <vt:lpstr>Poster instructions</vt:lpstr>
    </vt:vector>
  </TitlesOfParts>
  <Company>PSAV Presentation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Lara Gough</dc:creator>
  <cp:lastModifiedBy>Bryan Solano</cp:lastModifiedBy>
  <cp:revision>170</cp:revision>
  <dcterms:created xsi:type="dcterms:W3CDTF">2010-03-12T15:37:26Z</dcterms:created>
  <dcterms:modified xsi:type="dcterms:W3CDTF">2025-02-28T19:11:34Z</dcterms:modified>
</cp:coreProperties>
</file>